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slideLayouts/slideLayout5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3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64" r:id="rId4"/>
    <p:sldMasterId id="2147483666" r:id="rId5"/>
    <p:sldMasterId id="2147483689" r:id="rId6"/>
  </p:sldMasterIdLst>
  <p:notesMasterIdLst>
    <p:notesMasterId r:id="rId17"/>
  </p:notesMasterIdLst>
  <p:handoutMasterIdLst>
    <p:handoutMasterId r:id="rId18"/>
  </p:handoutMasterIdLst>
  <p:sldIdLst>
    <p:sldId id="397" r:id="rId7"/>
    <p:sldId id="412" r:id="rId8"/>
    <p:sldId id="410" r:id="rId9"/>
    <p:sldId id="406" r:id="rId10"/>
    <p:sldId id="404" r:id="rId11"/>
    <p:sldId id="407" r:id="rId12"/>
    <p:sldId id="400" r:id="rId13"/>
    <p:sldId id="403" r:id="rId14"/>
    <p:sldId id="409" r:id="rId15"/>
    <p:sldId id="414" r:id="rId16"/>
  </p:sldIdLst>
  <p:sldSz cx="12190413" cy="6859588"/>
  <p:notesSz cx="6858000" cy="9144000"/>
  <p:embeddedFontLst>
    <p:embeddedFont>
      <p:font typeface="굴림체" panose="020B0609000101010101" pitchFamily="49" charset="-127"/>
      <p:regular r:id="rId19"/>
    </p:embeddedFont>
    <p:embeddedFont>
      <p:font typeface="Comic Sans MS" panose="030F0702030302020204" pitchFamily="66" charset="0"/>
      <p:regular r:id="rId20"/>
      <p:bold r:id="rId21"/>
      <p:italic r:id="rId22"/>
      <p:boldItalic r:id="rId23"/>
    </p:embeddedFont>
    <p:embeddedFont>
      <p:font typeface="Inter-Regular" panose="020B0604020202020204" charset="0"/>
      <p:regular r:id="rId24"/>
      <p:bold r:id="rId2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521415D9-36F7-43E2-AB2F-B90AF26B5E84}">
      <p14:sectionLst xmlns:p14="http://schemas.microsoft.com/office/powerpoint/2010/main">
        <p14:section name="Default Section" id="{48897AAD-1991-43B4-8C81-8F2733BC5346}">
          <p14:sldIdLst>
            <p14:sldId id="397"/>
            <p14:sldId id="412"/>
            <p14:sldId id="410"/>
            <p14:sldId id="406"/>
            <p14:sldId id="404"/>
            <p14:sldId id="407"/>
            <p14:sldId id="400"/>
          </p14:sldIdLst>
        </p14:section>
        <p14:section name="Appendices" id="{A1085FD3-B6A0-48FB-9BD7-2FCF8039E2CD}">
          <p14:sldIdLst>
            <p14:sldId id="403"/>
            <p14:sldId id="409"/>
            <p14:sldId id="414"/>
          </p14:sldIdLst>
        </p14:section>
      </p14:sectionLst>
    </p:ext>
    <p:ext uri="{EFAFB233-063F-42B5-8137-9DF3F51BA10A}">
      <p15:sldGuideLst xmlns:p15="http://schemas.microsoft.com/office/powerpoint/2012/main">
        <p15:guide id="2" pos="3840" userDrawn="1">
          <p15:clr>
            <a:srgbClr val="A4A3A4"/>
          </p15:clr>
        </p15:guide>
        <p15:guide id="3" orient="horz" pos="2305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319E1B23-31D1-E91A-6C63-3E8B3F196B3E}" name="Declan Stock" initials="DS" userId="S::Declan.Stock@ofgem.gov.uk::c6d1299b-0003-426b-8e04-1b888d1f0679" providerId="AD"/>
  <p188:author id="{7050066E-17DB-15CD-CC46-13F1FA3191BD}" name="Jonathan Thurlwell" initials="JT" userId="S::Jonathan.Thurlwell@ofgem.gov.uk::dde08dce-8cb2-4693-9ea7-10529ad84b72" providerId="AD"/>
  <p188:author id="{77E8EAD6-D035-3C88-181C-84C132487680}" name="Gabriella Biazotti" initials="GB" userId="S::Gabriella.Biazotti@ofgem.gov.uk::c6794eb4-dcff-436a-8e51-68f86fd21e04" providerId="AD"/>
  <p188:author id="{0BE9F1DF-2F4F-1DA0-36CB-3702EF76FB23}" name="Nikoloz Sumbadze" initials="NS" userId="661187c6ca1fbd58" providerId="Windows Liv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29CE0"/>
    <a:srgbClr val="333F50"/>
    <a:srgbClr val="FFEAD0"/>
    <a:srgbClr val="8E31E3"/>
    <a:srgbClr val="4F237B"/>
    <a:srgbClr val="0C025A"/>
    <a:srgbClr val="110026"/>
    <a:srgbClr val="37007A"/>
    <a:srgbClr val="31006C"/>
    <a:srgbClr val="28005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E07D03B-06C1-42B5-AA78-410123219D85}" v="147" dt="2026-08-10T16:22:58.178"/>
    <p1510:client id="{CC9266B2-6C2B-4BF6-B65D-2C2F5E075214}" v="289" dt="2026-08-10T16:19:26.019"/>
  </p1510:revLst>
</p1510:revInfo>
</file>

<file path=ppt/tableStyles.xml><?xml version="1.0" encoding="utf-8"?>
<a:tblStyleLst xmlns:a="http://schemas.openxmlformats.org/drawingml/2006/main" def="{E4B8CE54-D7E4-4D6C-B30F-6A91B47CCFBE}">
  <a:tblStyle styleId="{E4B8CE54-D7E4-4D6C-B30F-6A91B47CCFBE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E1A51BF6-B60F-430B-B708-1F52C015F517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6" d="100"/>
          <a:sy n="76" d="100"/>
        </p:scale>
        <p:origin x="687" y="27"/>
      </p:cViewPr>
      <p:guideLst>
        <p:guide pos="3840"/>
        <p:guide orient="horz" pos="230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handoutMaster" Target="handoutMasters/handoutMaster1.xml"/><Relationship Id="rId26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font" Target="fonts/font3.fntdata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notesMaster" Target="notesMasters/notesMaster1.xml"/><Relationship Id="rId25" Type="http://schemas.openxmlformats.org/officeDocument/2006/relationships/font" Target="fonts/font7.fntdata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font" Target="fonts/font2.fntdata"/><Relationship Id="rId29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24" Type="http://schemas.openxmlformats.org/officeDocument/2006/relationships/font" Target="fonts/font6.fntdata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9.xml"/><Relationship Id="rId23" Type="http://schemas.openxmlformats.org/officeDocument/2006/relationships/font" Target="fonts/font5.fntdata"/><Relationship Id="rId28" Type="http://schemas.openxmlformats.org/officeDocument/2006/relationships/theme" Target="theme/theme1.xml"/><Relationship Id="rId10" Type="http://schemas.openxmlformats.org/officeDocument/2006/relationships/slide" Target="slides/slide4.xml"/><Relationship Id="rId19" Type="http://schemas.openxmlformats.org/officeDocument/2006/relationships/font" Target="fonts/font1.fntdata"/><Relationship Id="rId31" Type="http://schemas.microsoft.com/office/2018/10/relationships/authors" Target="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font" Target="fonts/font4.fntdata"/><Relationship Id="rId27" Type="http://schemas.openxmlformats.org/officeDocument/2006/relationships/viewProps" Target="viewProps.xml"/><Relationship Id="rId30" Type="http://schemas.microsoft.com/office/2015/10/relationships/revisionInfo" Target="revisionInfo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image" Target="../media/image10.jpeg"/><Relationship Id="rId4" Type="http://schemas.openxmlformats.org/officeDocument/2006/relationships/image" Target="../media/image13.jpeg"/></Relationships>
</file>

<file path=ppt/diagrams/_rels/data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image" Target="../media/image19.jpeg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diagrams/_rels/data6.xml.rels><?xml version="1.0" encoding="UTF-8" standalone="yes"?>
<Relationships xmlns="http://schemas.openxmlformats.org/package/2006/relationships"><Relationship Id="rId1" Type="http://schemas.openxmlformats.org/officeDocument/2006/relationships/image" Target="../media/image24.jpeg"/></Relationships>
</file>

<file path=ppt/diagrams/_rels/data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image" Target="../media/image25.jpeg"/></Relationships>
</file>

<file path=ppt/diagrams/_rels/data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27.jpe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image" Target="../media/image10.jpeg"/><Relationship Id="rId4" Type="http://schemas.openxmlformats.org/officeDocument/2006/relationships/image" Target="../media/image13.jpeg"/></Relationships>
</file>

<file path=ppt/diagrams/_rels/drawing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image" Target="../media/image19.jpeg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diagrams/_rels/drawing6.xml.rels><?xml version="1.0" encoding="UTF-8" standalone="yes"?>
<Relationships xmlns="http://schemas.openxmlformats.org/package/2006/relationships"><Relationship Id="rId1" Type="http://schemas.openxmlformats.org/officeDocument/2006/relationships/image" Target="../media/image24.jpeg"/></Relationships>
</file>

<file path=ppt/diagrams/_rels/drawing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image" Target="../media/image25.jpeg"/></Relationships>
</file>

<file path=ppt/diagrams/_rels/drawing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27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6_1">
  <dgm:title val=""/>
  <dgm:desc val=""/>
  <dgm:catLst>
    <dgm:cat type="accent6" pri="11100"/>
  </dgm:catLst>
  <dgm:styleLbl name="node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6">
        <a:alpha val="4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3">
  <dgm:title val=""/>
  <dgm:desc val=""/>
  <dgm:catLst>
    <dgm:cat type="accent2" pri="11300"/>
  </dgm:catLst>
  <dgm:styleLbl name="node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shade val="80000"/>
      </a:schemeClr>
      <a:schemeClr val="accent2">
        <a:tint val="7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/>
    <dgm:txEffectClrLst/>
  </dgm:styleLbl>
  <dgm:styleLbl name="ln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9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8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4_5">
  <dgm:title val=""/>
  <dgm:desc val=""/>
  <dgm:catLst>
    <dgm:cat type="accent4" pri="11500"/>
  </dgm:catLst>
  <dgm:styleLbl name="node0">
    <dgm:fillClrLst meth="cycle">
      <a:schemeClr val="accent4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>
        <a:alpha val="9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>
        <a:alpha val="90000"/>
      </a:schemeClr>
      <a:schemeClr val="accent4">
        <a:alpha val="5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/>
    <dgm:txEffectClrLst/>
  </dgm:styleLbl>
  <dgm:styleLbl name="lnNode1">
    <dgm:fillClrLst>
      <a:schemeClr val="accent4">
        <a:shade val="90000"/>
      </a:schemeClr>
      <a:schemeClr val="accent4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shade val="80000"/>
        <a:alpha val="50000"/>
      </a:schemeClr>
      <a:schemeClr val="accent4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  <a:alpha val="90000"/>
      </a:schemeClr>
      <a:schemeClr val="accent4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fgSibTrans2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bgSibTrans2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sibTrans1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4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alpha val="90000"/>
        <a:tint val="40000"/>
      </a:schemeClr>
      <a:schemeClr val="accent4">
        <a:alpha val="5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5_3">
  <dgm:title val=""/>
  <dgm:desc val=""/>
  <dgm:catLst>
    <dgm:cat type="accent5" pri="11300"/>
  </dgm:catLst>
  <dgm:styleLbl name="node0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>
        <a:shade val="80000"/>
      </a:schemeClr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>
        <a:shade val="80000"/>
      </a:schemeClr>
      <a:schemeClr val="accent5">
        <a:tint val="7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/>
    <dgm:txEffectClrLst/>
  </dgm:styleLbl>
  <dgm:styleLbl name="lnNode1">
    <dgm:fillClrLst>
      <a:schemeClr val="accent5">
        <a:shade val="80000"/>
      </a:schemeClr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shade val="80000"/>
        <a:alpha val="50000"/>
      </a:schemeClr>
      <a:schemeClr val="accent5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>
        <a:shade val="90000"/>
      </a:schemeClr>
      <a:schemeClr val="accent5">
        <a:tint val="70000"/>
      </a:schemeClr>
    </dgm:fillClrLst>
    <dgm:linClrLst>
      <a:schemeClr val="accent5">
        <a:shade val="90000"/>
      </a:schemeClr>
      <a:schemeClr val="accent5">
        <a:tint val="70000"/>
      </a:schemeClr>
    </dgm:linClrLst>
    <dgm:effectClrLst/>
    <dgm:txLinClrLst/>
    <dgm:txFillClrLst/>
    <dgm:txEffectClrLst/>
  </dgm:styleLbl>
  <dgm:styleLbl name="fgSibTrans2D1">
    <dgm:fillClrLst>
      <a:schemeClr val="accent5">
        <a:shade val="90000"/>
      </a:schemeClr>
      <a:schemeClr val="accent5">
        <a:tint val="70000"/>
      </a:schemeClr>
    </dgm:fillClrLst>
    <dgm:linClrLst>
      <a:schemeClr val="accent5">
        <a:shade val="90000"/>
      </a:schemeClr>
      <a:schemeClr val="accent5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>
        <a:shade val="90000"/>
      </a:schemeClr>
      <a:schemeClr val="accent5">
        <a:tint val="70000"/>
      </a:schemeClr>
    </dgm:fillClrLst>
    <dgm:linClrLst>
      <a:schemeClr val="accent5">
        <a:shade val="90000"/>
      </a:schemeClr>
      <a:schemeClr val="accent5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5">
        <a:shade val="90000"/>
      </a:schemeClr>
      <a:schemeClr val="accent5">
        <a:tint val="70000"/>
      </a:schemeClr>
    </dgm:fillClrLst>
    <dgm:linClrLst>
      <a:schemeClr val="accent5">
        <a:shade val="90000"/>
      </a:schemeClr>
      <a:schemeClr val="accent5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5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>
        <a:tint val="99000"/>
      </a:schemeClr>
    </dgm:fillClrLst>
    <dgm:linClrLst meth="repeat">
      <a:schemeClr val="accent5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>
        <a:tint val="80000"/>
      </a:schemeClr>
    </dgm:fillClrLst>
    <dgm:linClrLst meth="repeat">
      <a:schemeClr val="accent5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4_1">
  <dgm:title val=""/>
  <dgm:desc val=""/>
  <dgm:catLst>
    <dgm:cat type="accent4" pri="11100"/>
  </dgm:catLst>
  <dgm:styleLbl name="node0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4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4">
        <a:alpha val="4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4_1">
  <dgm:title val=""/>
  <dgm:desc val=""/>
  <dgm:catLst>
    <dgm:cat type="accent4" pri="11100"/>
  </dgm:catLst>
  <dgm:styleLbl name="node0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4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4">
        <a:alpha val="4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3_4">
  <dgm:title val=""/>
  <dgm:desc val=""/>
  <dgm:catLst>
    <dgm:cat type="accent3" pri="11400"/>
  </dgm:catLst>
  <dgm:styleLbl name="node0">
    <dgm:fillClrLst meth="cycle">
      <a:schemeClr val="accent3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3">
        <a:shade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3">
        <a:shade val="50000"/>
      </a:schemeClr>
      <a:schemeClr val="accent3">
        <a:tint val="55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3">
        <a:shade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3">
        <a:shade val="80000"/>
        <a:alpha val="50000"/>
      </a:schemeClr>
      <a:schemeClr val="accent3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55000"/>
      </a:schemeClr>
    </dgm:fillClrLst>
    <dgm:linClrLst meth="repeat">
      <a:schemeClr val="accent3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55000"/>
      </a:schemeClr>
    </dgm:fillClrLst>
    <dgm:linClrLst meth="repeat">
      <a:schemeClr val="accent3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55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4_5">
  <dgm:title val=""/>
  <dgm:desc val=""/>
  <dgm:catLst>
    <dgm:cat type="accent4" pri="11500"/>
  </dgm:catLst>
  <dgm:styleLbl name="node0">
    <dgm:fillClrLst meth="cycle">
      <a:schemeClr val="accent4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>
        <a:alpha val="9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>
        <a:alpha val="90000"/>
      </a:schemeClr>
      <a:schemeClr val="accent4">
        <a:alpha val="5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/>
    <dgm:txEffectClrLst/>
  </dgm:styleLbl>
  <dgm:styleLbl name="lnNode1">
    <dgm:fillClrLst>
      <a:schemeClr val="accent4">
        <a:shade val="90000"/>
      </a:schemeClr>
      <a:schemeClr val="accent4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shade val="80000"/>
        <a:alpha val="50000"/>
      </a:schemeClr>
      <a:schemeClr val="accent4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  <a:alpha val="90000"/>
      </a:schemeClr>
      <a:schemeClr val="accent4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fgSibTrans2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bgSibTrans2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sibTrans1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4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alpha val="90000"/>
        <a:tint val="40000"/>
      </a:schemeClr>
      <a:schemeClr val="accent4">
        <a:alpha val="5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4_5">
  <dgm:title val=""/>
  <dgm:desc val=""/>
  <dgm:catLst>
    <dgm:cat type="accent4" pri="11500"/>
  </dgm:catLst>
  <dgm:styleLbl name="node0">
    <dgm:fillClrLst meth="cycle">
      <a:schemeClr val="accent4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>
        <a:alpha val="9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>
        <a:alpha val="90000"/>
      </a:schemeClr>
      <a:schemeClr val="accent4">
        <a:alpha val="5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/>
    <dgm:txEffectClrLst/>
  </dgm:styleLbl>
  <dgm:styleLbl name="lnNode1">
    <dgm:fillClrLst>
      <a:schemeClr val="accent4">
        <a:shade val="90000"/>
      </a:schemeClr>
      <a:schemeClr val="accent4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shade val="80000"/>
        <a:alpha val="50000"/>
      </a:schemeClr>
      <a:schemeClr val="accent4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  <a:alpha val="90000"/>
      </a:schemeClr>
      <a:schemeClr val="accent4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fgSibTrans2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bgSibTrans2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sibTrans1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4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alpha val="90000"/>
        <a:tint val="40000"/>
      </a:schemeClr>
      <a:schemeClr val="accent4">
        <a:alpha val="5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7F739CD-5109-44EE-822E-93753F50B2D0}" type="doc">
      <dgm:prSet loTypeId="urn:microsoft.com/office/officeart/2008/layout/PictureStrips" loCatId="list" qsTypeId="urn:microsoft.com/office/officeart/2005/8/quickstyle/simple5" qsCatId="simple" csTypeId="urn:microsoft.com/office/officeart/2005/8/colors/accent6_1" csCatId="accent6" phldr="1"/>
      <dgm:spPr/>
      <dgm:t>
        <a:bodyPr/>
        <a:lstStyle/>
        <a:p>
          <a:endParaRPr lang="en-GB"/>
        </a:p>
      </dgm:t>
    </dgm:pt>
    <dgm:pt modelId="{8558E0C2-E043-4DE3-BDAD-263F90AB1FB1}">
      <dgm:prSet/>
      <dgm:spPr>
        <a:ln>
          <a:noFill/>
        </a:ln>
      </dgm:spPr>
      <dgm:t>
        <a:bodyPr/>
        <a:lstStyle/>
        <a:p>
          <a:r>
            <a:rPr lang="en-GB"/>
            <a:t>“[A] computer systems which can perform tasks usually requiring human intelligence” (UK’s National Cyber Security Centre) </a:t>
          </a:r>
        </a:p>
      </dgm:t>
    </dgm:pt>
    <dgm:pt modelId="{BB75938C-530B-4089-A84C-D586C8B43ADA}" type="parTrans" cxnId="{AA8A604D-9455-4F3C-BE86-01B1EB4C13AE}">
      <dgm:prSet/>
      <dgm:spPr/>
      <dgm:t>
        <a:bodyPr/>
        <a:lstStyle/>
        <a:p>
          <a:endParaRPr lang="en-GB"/>
        </a:p>
      </dgm:t>
    </dgm:pt>
    <dgm:pt modelId="{F441AC8C-5D49-4CF8-A0A4-00F60C30BBCD}" type="sibTrans" cxnId="{AA8A604D-9455-4F3C-BE86-01B1EB4C13AE}">
      <dgm:prSet/>
      <dgm:spPr/>
      <dgm:t>
        <a:bodyPr/>
        <a:lstStyle/>
        <a:p>
          <a:endParaRPr lang="en-GB"/>
        </a:p>
      </dgm:t>
    </dgm:pt>
    <dgm:pt modelId="{D9E3B2EA-3D47-4843-B338-29D580E48368}">
      <dgm:prSet/>
      <dgm:spPr>
        <a:ln>
          <a:noFill/>
        </a:ln>
      </dgm:spPr>
      <dgm:t>
        <a:bodyPr/>
        <a:lstStyle/>
        <a:p>
          <a:r>
            <a:rPr lang="en-GB"/>
            <a:t>Doesn’t use clear rules or logic, is context dependent, and creates complex operational challenges</a:t>
          </a:r>
        </a:p>
      </dgm:t>
    </dgm:pt>
    <dgm:pt modelId="{32C4B046-164F-4FAC-BF2E-09994F0E112D}" type="parTrans" cxnId="{67C1AA38-6914-4459-BDC8-DE87A53E3FF2}">
      <dgm:prSet/>
      <dgm:spPr/>
      <dgm:t>
        <a:bodyPr/>
        <a:lstStyle/>
        <a:p>
          <a:endParaRPr lang="en-GB"/>
        </a:p>
      </dgm:t>
    </dgm:pt>
    <dgm:pt modelId="{BDCD345D-1E00-4FB3-8E8E-D7651AA94114}" type="sibTrans" cxnId="{67C1AA38-6914-4459-BDC8-DE87A53E3FF2}">
      <dgm:prSet/>
      <dgm:spPr/>
      <dgm:t>
        <a:bodyPr/>
        <a:lstStyle/>
        <a:p>
          <a:endParaRPr lang="en-GB"/>
        </a:p>
      </dgm:t>
    </dgm:pt>
    <dgm:pt modelId="{14F639C9-B683-4DB9-84AC-C1E7FBDF6A99}">
      <dgm:prSet/>
      <dgm:spPr>
        <a:ln>
          <a:noFill/>
        </a:ln>
      </dgm:spPr>
      <dgm:t>
        <a:bodyPr/>
        <a:lstStyle/>
        <a:p>
          <a:r>
            <a:rPr lang="en-GB"/>
            <a:t>Can be used to provide advanced capabilities such as:</a:t>
          </a:r>
        </a:p>
      </dgm:t>
    </dgm:pt>
    <dgm:pt modelId="{B9767721-353F-4412-9261-DEB06010BD6F}" type="parTrans" cxnId="{944F77A3-0045-4594-9B3C-3FCC469251F9}">
      <dgm:prSet/>
      <dgm:spPr/>
      <dgm:t>
        <a:bodyPr/>
        <a:lstStyle/>
        <a:p>
          <a:endParaRPr lang="en-GB"/>
        </a:p>
      </dgm:t>
    </dgm:pt>
    <dgm:pt modelId="{6064A77C-F434-49C5-A08A-8D987A365D7F}" type="sibTrans" cxnId="{944F77A3-0045-4594-9B3C-3FCC469251F9}">
      <dgm:prSet/>
      <dgm:spPr/>
      <dgm:t>
        <a:bodyPr/>
        <a:lstStyle/>
        <a:p>
          <a:endParaRPr lang="en-GB"/>
        </a:p>
      </dgm:t>
    </dgm:pt>
    <dgm:pt modelId="{BB317BD3-D55D-4AC0-9223-884AB54FD463}">
      <dgm:prSet/>
      <dgm:spPr>
        <a:ln>
          <a:noFill/>
        </a:ln>
      </dgm:spPr>
      <dgm:t>
        <a:bodyPr/>
        <a:lstStyle/>
        <a:p>
          <a:r>
            <a:rPr lang="en-GB" b="1" i="1"/>
            <a:t>Prediction</a:t>
          </a:r>
          <a:endParaRPr lang="en-GB"/>
        </a:p>
      </dgm:t>
    </dgm:pt>
    <dgm:pt modelId="{D8B449D1-AD04-4884-9313-72A6DA34EE5B}" type="parTrans" cxnId="{FBB74CFE-A842-4866-B39A-9F4595A97684}">
      <dgm:prSet/>
      <dgm:spPr/>
      <dgm:t>
        <a:bodyPr/>
        <a:lstStyle/>
        <a:p>
          <a:endParaRPr lang="en-GB"/>
        </a:p>
      </dgm:t>
    </dgm:pt>
    <dgm:pt modelId="{DE4BD7CD-EF18-4563-AF0F-34B3639BE78E}" type="sibTrans" cxnId="{FBB74CFE-A842-4866-B39A-9F4595A97684}">
      <dgm:prSet/>
      <dgm:spPr/>
      <dgm:t>
        <a:bodyPr/>
        <a:lstStyle/>
        <a:p>
          <a:endParaRPr lang="en-GB"/>
        </a:p>
      </dgm:t>
    </dgm:pt>
    <dgm:pt modelId="{386D07D8-5EAD-4D28-9DF5-0B3A1605A6BC}">
      <dgm:prSet/>
      <dgm:spPr>
        <a:ln>
          <a:noFill/>
        </a:ln>
      </dgm:spPr>
      <dgm:t>
        <a:bodyPr/>
        <a:lstStyle/>
        <a:p>
          <a:r>
            <a:rPr lang="en-GB" b="1" i="1"/>
            <a:t>Optimisation</a:t>
          </a:r>
          <a:endParaRPr lang="en-GB"/>
        </a:p>
      </dgm:t>
    </dgm:pt>
    <dgm:pt modelId="{51AA8FB6-AE63-4996-A8E5-3E9C80AFD5C9}" type="parTrans" cxnId="{5E4C3631-EED2-48D3-8F88-65922C2BFB0F}">
      <dgm:prSet/>
      <dgm:spPr/>
      <dgm:t>
        <a:bodyPr/>
        <a:lstStyle/>
        <a:p>
          <a:endParaRPr lang="en-GB"/>
        </a:p>
      </dgm:t>
    </dgm:pt>
    <dgm:pt modelId="{C056F1BE-1CC6-4D75-BEB6-4B82AB7DF69E}" type="sibTrans" cxnId="{5E4C3631-EED2-48D3-8F88-65922C2BFB0F}">
      <dgm:prSet/>
      <dgm:spPr/>
      <dgm:t>
        <a:bodyPr/>
        <a:lstStyle/>
        <a:p>
          <a:endParaRPr lang="en-GB"/>
        </a:p>
      </dgm:t>
    </dgm:pt>
    <dgm:pt modelId="{C90B3159-249C-4D97-950E-D95B1ABA5DAC}">
      <dgm:prSet/>
      <dgm:spPr>
        <a:ln>
          <a:noFill/>
        </a:ln>
      </dgm:spPr>
      <dgm:t>
        <a:bodyPr/>
        <a:lstStyle/>
        <a:p>
          <a:r>
            <a:rPr lang="en-GB" b="1" i="1"/>
            <a:t>Automation</a:t>
          </a:r>
          <a:endParaRPr lang="en-GB"/>
        </a:p>
      </dgm:t>
    </dgm:pt>
    <dgm:pt modelId="{D921B94C-E56A-43AD-B853-52CCAC748053}" type="parTrans" cxnId="{B0D692B0-684A-408B-B10E-9B54C6CD8988}">
      <dgm:prSet/>
      <dgm:spPr/>
      <dgm:t>
        <a:bodyPr/>
        <a:lstStyle/>
        <a:p>
          <a:endParaRPr lang="en-GB"/>
        </a:p>
      </dgm:t>
    </dgm:pt>
    <dgm:pt modelId="{33F83509-3297-4CA1-8510-39D87CC4AA3E}" type="sibTrans" cxnId="{B0D692B0-684A-408B-B10E-9B54C6CD8988}">
      <dgm:prSet/>
      <dgm:spPr/>
      <dgm:t>
        <a:bodyPr/>
        <a:lstStyle/>
        <a:p>
          <a:endParaRPr lang="en-GB"/>
        </a:p>
      </dgm:t>
    </dgm:pt>
    <dgm:pt modelId="{99048C3D-142D-4BE0-8C6D-AF042302E0D5}">
      <dgm:prSet/>
      <dgm:spPr>
        <a:ln>
          <a:noFill/>
        </a:ln>
      </dgm:spPr>
      <dgm:t>
        <a:bodyPr/>
        <a:lstStyle/>
        <a:p>
          <a:r>
            <a:rPr lang="en-GB"/>
            <a:t>Is incredibly difficult to test, due to its nature</a:t>
          </a:r>
        </a:p>
      </dgm:t>
    </dgm:pt>
    <dgm:pt modelId="{D11E4505-BB8F-4A65-A2B9-58957E810E0C}" type="parTrans" cxnId="{DAFAE973-4806-4448-8D22-8E1123FAA32B}">
      <dgm:prSet/>
      <dgm:spPr/>
      <dgm:t>
        <a:bodyPr/>
        <a:lstStyle/>
        <a:p>
          <a:endParaRPr lang="en-GB"/>
        </a:p>
      </dgm:t>
    </dgm:pt>
    <dgm:pt modelId="{B20E31A8-F99B-4441-BD1B-98C11B93F8C7}" type="sibTrans" cxnId="{DAFAE973-4806-4448-8D22-8E1123FAA32B}">
      <dgm:prSet/>
      <dgm:spPr/>
      <dgm:t>
        <a:bodyPr/>
        <a:lstStyle/>
        <a:p>
          <a:endParaRPr lang="en-GB"/>
        </a:p>
      </dgm:t>
    </dgm:pt>
    <dgm:pt modelId="{5BC55380-4467-4DDE-8128-331B97601B48}" type="pres">
      <dgm:prSet presAssocID="{E7F739CD-5109-44EE-822E-93753F50B2D0}" presName="Name0" presStyleCnt="0">
        <dgm:presLayoutVars>
          <dgm:dir/>
          <dgm:resizeHandles val="exact"/>
        </dgm:presLayoutVars>
      </dgm:prSet>
      <dgm:spPr/>
    </dgm:pt>
    <dgm:pt modelId="{597CA4F0-13A0-40C7-8649-CB0EE37C9E0F}" type="pres">
      <dgm:prSet presAssocID="{8558E0C2-E043-4DE3-BDAD-263F90AB1FB1}" presName="composite" presStyleCnt="0"/>
      <dgm:spPr/>
    </dgm:pt>
    <dgm:pt modelId="{794B07D8-BF96-45D0-BEF7-65D8513A507E}" type="pres">
      <dgm:prSet presAssocID="{8558E0C2-E043-4DE3-BDAD-263F90AB1FB1}" presName="rect1" presStyleLbl="trAlignAcc1" presStyleIdx="0" presStyleCnt="4">
        <dgm:presLayoutVars>
          <dgm:bulletEnabled val="1"/>
        </dgm:presLayoutVars>
      </dgm:prSet>
      <dgm:spPr>
        <a:prstGeom prst="roundRect">
          <a:avLst/>
        </a:prstGeom>
      </dgm:spPr>
    </dgm:pt>
    <dgm:pt modelId="{E35D8289-6261-4B4D-8AFE-06CA0AC4FE66}" type="pres">
      <dgm:prSet presAssocID="{8558E0C2-E043-4DE3-BDAD-263F90AB1FB1}" presName="rect2" presStyleLbl="fgImgPlace1" presStyleIdx="0" presStyleCnt="4"/>
      <dgm:spPr>
        <a:prstGeom prst="roundRect">
          <a:avLst/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rain model with LED lights"/>
        </a:ext>
      </dgm:extLst>
    </dgm:pt>
    <dgm:pt modelId="{7C81C687-1BBC-4C58-84E6-82A0DEBF8E02}" type="pres">
      <dgm:prSet presAssocID="{F441AC8C-5D49-4CF8-A0A4-00F60C30BBCD}" presName="sibTrans" presStyleCnt="0"/>
      <dgm:spPr/>
    </dgm:pt>
    <dgm:pt modelId="{3503D68D-63D5-4068-AD1A-C8C4E9F3C0D2}" type="pres">
      <dgm:prSet presAssocID="{D9E3B2EA-3D47-4843-B338-29D580E48368}" presName="composite" presStyleCnt="0"/>
      <dgm:spPr/>
    </dgm:pt>
    <dgm:pt modelId="{2B5BDBB7-9B3E-46A5-9C0E-A08C4046D652}" type="pres">
      <dgm:prSet presAssocID="{D9E3B2EA-3D47-4843-B338-29D580E48368}" presName="rect1" presStyleLbl="trAlignAcc1" presStyleIdx="1" presStyleCnt="4">
        <dgm:presLayoutVars>
          <dgm:bulletEnabled val="1"/>
        </dgm:presLayoutVars>
      </dgm:prSet>
      <dgm:spPr>
        <a:prstGeom prst="roundRect">
          <a:avLst/>
        </a:prstGeom>
      </dgm:spPr>
    </dgm:pt>
    <dgm:pt modelId="{4142B481-8A36-43AD-85DA-F9C4EB85FDD8}" type="pres">
      <dgm:prSet presAssocID="{D9E3B2EA-3D47-4843-B338-29D580E48368}" presName="rect2" presStyleLbl="fgImgPlace1" presStyleIdx="1" presStyleCnt="4"/>
      <dgm:spPr>
        <a:prstGeom prst="roundRect">
          <a:avLst/>
        </a:prstGeom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Tangled multi-colored wire"/>
        </a:ext>
      </dgm:extLst>
    </dgm:pt>
    <dgm:pt modelId="{6F061ABB-85E9-4277-AA94-601FEE114BF6}" type="pres">
      <dgm:prSet presAssocID="{BDCD345D-1E00-4FB3-8E8E-D7651AA94114}" presName="sibTrans" presStyleCnt="0"/>
      <dgm:spPr/>
    </dgm:pt>
    <dgm:pt modelId="{5A1F7F66-60F7-48EF-8D3E-65904DEBDF8D}" type="pres">
      <dgm:prSet presAssocID="{14F639C9-B683-4DB9-84AC-C1E7FBDF6A99}" presName="composite" presStyleCnt="0"/>
      <dgm:spPr/>
    </dgm:pt>
    <dgm:pt modelId="{BEA9CB78-6061-4E6C-BC13-FB6F8A3E4673}" type="pres">
      <dgm:prSet presAssocID="{14F639C9-B683-4DB9-84AC-C1E7FBDF6A99}" presName="rect1" presStyleLbl="trAlignAcc1" presStyleIdx="2" presStyleCnt="4">
        <dgm:presLayoutVars>
          <dgm:bulletEnabled val="1"/>
        </dgm:presLayoutVars>
      </dgm:prSet>
      <dgm:spPr>
        <a:prstGeom prst="roundRect">
          <a:avLst/>
        </a:prstGeom>
      </dgm:spPr>
    </dgm:pt>
    <dgm:pt modelId="{57BAF3F1-2E11-4CF3-B0E0-45BD360CA7CB}" type="pres">
      <dgm:prSet presAssocID="{14F639C9-B683-4DB9-84AC-C1E7FBDF6A99}" presName="rect2" presStyleLbl="fgImgPlace1" presStyleIdx="2" presStyleCnt="4"/>
      <dgm:spPr>
        <a:prstGeom prst="roundRect">
          <a:avLst/>
        </a:prstGeom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A digital stock market graph"/>
        </a:ext>
      </dgm:extLst>
    </dgm:pt>
    <dgm:pt modelId="{0CB5E648-C337-47D7-B0B7-6C71157F728D}" type="pres">
      <dgm:prSet presAssocID="{6064A77C-F434-49C5-A08A-8D987A365D7F}" presName="sibTrans" presStyleCnt="0"/>
      <dgm:spPr/>
    </dgm:pt>
    <dgm:pt modelId="{11E530F8-7507-4A63-B5F1-0A23752F642E}" type="pres">
      <dgm:prSet presAssocID="{99048C3D-142D-4BE0-8C6D-AF042302E0D5}" presName="composite" presStyleCnt="0"/>
      <dgm:spPr/>
    </dgm:pt>
    <dgm:pt modelId="{86B272A3-6EDE-47E9-BA6C-31CFA2F8654E}" type="pres">
      <dgm:prSet presAssocID="{99048C3D-142D-4BE0-8C6D-AF042302E0D5}" presName="rect1" presStyleLbl="trAlignAcc1" presStyleIdx="3" presStyleCnt="4">
        <dgm:presLayoutVars>
          <dgm:bulletEnabled val="1"/>
        </dgm:presLayoutVars>
      </dgm:prSet>
      <dgm:spPr>
        <a:prstGeom prst="roundRect">
          <a:avLst/>
        </a:prstGeom>
      </dgm:spPr>
    </dgm:pt>
    <dgm:pt modelId="{644B8F0E-47DC-4D10-9080-951E4C3FE115}" type="pres">
      <dgm:prSet presAssocID="{99048C3D-142D-4BE0-8C6D-AF042302E0D5}" presName="rect2" presStyleLbl="fgImgPlace1" presStyleIdx="3" presStyleCnt="4"/>
      <dgm:spPr>
        <a:prstGeom prst="roundRect">
          <a:avLst/>
        </a:prstGeom>
        <a:blipFill>
          <a:blip xmlns:r="http://schemas.openxmlformats.org/officeDocument/2006/relationships"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Mountain Peak"/>
        </a:ext>
      </dgm:extLst>
    </dgm:pt>
  </dgm:ptLst>
  <dgm:cxnLst>
    <dgm:cxn modelId="{B6C3641E-F229-46DC-B1FE-974175C5AE92}" type="presOf" srcId="{E7F739CD-5109-44EE-822E-93753F50B2D0}" destId="{5BC55380-4467-4DDE-8128-331B97601B48}" srcOrd="0" destOrd="0" presId="urn:microsoft.com/office/officeart/2008/layout/PictureStrips"/>
    <dgm:cxn modelId="{5E4C3631-EED2-48D3-8F88-65922C2BFB0F}" srcId="{14F639C9-B683-4DB9-84AC-C1E7FBDF6A99}" destId="{386D07D8-5EAD-4D28-9DF5-0B3A1605A6BC}" srcOrd="1" destOrd="0" parTransId="{51AA8FB6-AE63-4996-A8E5-3E9C80AFD5C9}" sibTransId="{C056F1BE-1CC6-4D75-BEB6-4B82AB7DF69E}"/>
    <dgm:cxn modelId="{DF094235-4FA4-4BC1-854E-7C9232120A2B}" type="presOf" srcId="{14F639C9-B683-4DB9-84AC-C1E7FBDF6A99}" destId="{BEA9CB78-6061-4E6C-BC13-FB6F8A3E4673}" srcOrd="0" destOrd="0" presId="urn:microsoft.com/office/officeart/2008/layout/PictureStrips"/>
    <dgm:cxn modelId="{67C1AA38-6914-4459-BDC8-DE87A53E3FF2}" srcId="{E7F739CD-5109-44EE-822E-93753F50B2D0}" destId="{D9E3B2EA-3D47-4843-B338-29D580E48368}" srcOrd="1" destOrd="0" parTransId="{32C4B046-164F-4FAC-BF2E-09994F0E112D}" sibTransId="{BDCD345D-1E00-4FB3-8E8E-D7651AA94114}"/>
    <dgm:cxn modelId="{8D414C6C-6260-434E-995B-047CC9B97A49}" type="presOf" srcId="{D9E3B2EA-3D47-4843-B338-29D580E48368}" destId="{2B5BDBB7-9B3E-46A5-9C0E-A08C4046D652}" srcOrd="0" destOrd="0" presId="urn:microsoft.com/office/officeart/2008/layout/PictureStrips"/>
    <dgm:cxn modelId="{AA8A604D-9455-4F3C-BE86-01B1EB4C13AE}" srcId="{E7F739CD-5109-44EE-822E-93753F50B2D0}" destId="{8558E0C2-E043-4DE3-BDAD-263F90AB1FB1}" srcOrd="0" destOrd="0" parTransId="{BB75938C-530B-4089-A84C-D586C8B43ADA}" sibTransId="{F441AC8C-5D49-4CF8-A0A4-00F60C30BBCD}"/>
    <dgm:cxn modelId="{B8E0C550-2C0D-4F33-A258-6F1FEF4879C3}" type="presOf" srcId="{C90B3159-249C-4D97-950E-D95B1ABA5DAC}" destId="{BEA9CB78-6061-4E6C-BC13-FB6F8A3E4673}" srcOrd="0" destOrd="3" presId="urn:microsoft.com/office/officeart/2008/layout/PictureStrips"/>
    <dgm:cxn modelId="{DAFAE973-4806-4448-8D22-8E1123FAA32B}" srcId="{E7F739CD-5109-44EE-822E-93753F50B2D0}" destId="{99048C3D-142D-4BE0-8C6D-AF042302E0D5}" srcOrd="3" destOrd="0" parTransId="{D11E4505-BB8F-4A65-A2B9-58957E810E0C}" sibTransId="{B20E31A8-F99B-4441-BD1B-98C11B93F8C7}"/>
    <dgm:cxn modelId="{3CCFA282-A28A-425F-8E3C-AF8CFFE68EB0}" type="presOf" srcId="{99048C3D-142D-4BE0-8C6D-AF042302E0D5}" destId="{86B272A3-6EDE-47E9-BA6C-31CFA2F8654E}" srcOrd="0" destOrd="0" presId="urn:microsoft.com/office/officeart/2008/layout/PictureStrips"/>
    <dgm:cxn modelId="{01185E9D-927D-451A-A1B5-DDA3A0981615}" type="presOf" srcId="{BB317BD3-D55D-4AC0-9223-884AB54FD463}" destId="{BEA9CB78-6061-4E6C-BC13-FB6F8A3E4673}" srcOrd="0" destOrd="1" presId="urn:microsoft.com/office/officeart/2008/layout/PictureStrips"/>
    <dgm:cxn modelId="{944F77A3-0045-4594-9B3C-3FCC469251F9}" srcId="{E7F739CD-5109-44EE-822E-93753F50B2D0}" destId="{14F639C9-B683-4DB9-84AC-C1E7FBDF6A99}" srcOrd="2" destOrd="0" parTransId="{B9767721-353F-4412-9261-DEB06010BD6F}" sibTransId="{6064A77C-F434-49C5-A08A-8D987A365D7F}"/>
    <dgm:cxn modelId="{B0D692B0-684A-408B-B10E-9B54C6CD8988}" srcId="{14F639C9-B683-4DB9-84AC-C1E7FBDF6A99}" destId="{C90B3159-249C-4D97-950E-D95B1ABA5DAC}" srcOrd="2" destOrd="0" parTransId="{D921B94C-E56A-43AD-B853-52CCAC748053}" sibTransId="{33F83509-3297-4CA1-8510-39D87CC4AA3E}"/>
    <dgm:cxn modelId="{DEA985DE-A463-441B-8B4C-1BC9A97A9999}" type="presOf" srcId="{8558E0C2-E043-4DE3-BDAD-263F90AB1FB1}" destId="{794B07D8-BF96-45D0-BEF7-65D8513A507E}" srcOrd="0" destOrd="0" presId="urn:microsoft.com/office/officeart/2008/layout/PictureStrips"/>
    <dgm:cxn modelId="{58C8D8E6-321F-4326-B3CF-FDA00E4EDE24}" type="presOf" srcId="{386D07D8-5EAD-4D28-9DF5-0B3A1605A6BC}" destId="{BEA9CB78-6061-4E6C-BC13-FB6F8A3E4673}" srcOrd="0" destOrd="2" presId="urn:microsoft.com/office/officeart/2008/layout/PictureStrips"/>
    <dgm:cxn modelId="{FBB74CFE-A842-4866-B39A-9F4595A97684}" srcId="{14F639C9-B683-4DB9-84AC-C1E7FBDF6A99}" destId="{BB317BD3-D55D-4AC0-9223-884AB54FD463}" srcOrd="0" destOrd="0" parTransId="{D8B449D1-AD04-4884-9313-72A6DA34EE5B}" sibTransId="{DE4BD7CD-EF18-4563-AF0F-34B3639BE78E}"/>
    <dgm:cxn modelId="{F7F1BD9C-DF67-401C-9DB8-BF4DF16FC3AD}" type="presParOf" srcId="{5BC55380-4467-4DDE-8128-331B97601B48}" destId="{597CA4F0-13A0-40C7-8649-CB0EE37C9E0F}" srcOrd="0" destOrd="0" presId="urn:microsoft.com/office/officeart/2008/layout/PictureStrips"/>
    <dgm:cxn modelId="{5553659F-8D02-4551-99B4-460CEF1732C9}" type="presParOf" srcId="{597CA4F0-13A0-40C7-8649-CB0EE37C9E0F}" destId="{794B07D8-BF96-45D0-BEF7-65D8513A507E}" srcOrd="0" destOrd="0" presId="urn:microsoft.com/office/officeart/2008/layout/PictureStrips"/>
    <dgm:cxn modelId="{B2696C92-9D72-464D-97F1-29EE3A83F361}" type="presParOf" srcId="{597CA4F0-13A0-40C7-8649-CB0EE37C9E0F}" destId="{E35D8289-6261-4B4D-8AFE-06CA0AC4FE66}" srcOrd="1" destOrd="0" presId="urn:microsoft.com/office/officeart/2008/layout/PictureStrips"/>
    <dgm:cxn modelId="{A367CFD2-6AA7-4EFF-A997-19AC07A878F0}" type="presParOf" srcId="{5BC55380-4467-4DDE-8128-331B97601B48}" destId="{7C81C687-1BBC-4C58-84E6-82A0DEBF8E02}" srcOrd="1" destOrd="0" presId="urn:microsoft.com/office/officeart/2008/layout/PictureStrips"/>
    <dgm:cxn modelId="{10A38D9B-E939-47D7-9120-E2078A75A179}" type="presParOf" srcId="{5BC55380-4467-4DDE-8128-331B97601B48}" destId="{3503D68D-63D5-4068-AD1A-C8C4E9F3C0D2}" srcOrd="2" destOrd="0" presId="urn:microsoft.com/office/officeart/2008/layout/PictureStrips"/>
    <dgm:cxn modelId="{2D1E5F85-265B-419D-B84E-AFEB047ED11E}" type="presParOf" srcId="{3503D68D-63D5-4068-AD1A-C8C4E9F3C0D2}" destId="{2B5BDBB7-9B3E-46A5-9C0E-A08C4046D652}" srcOrd="0" destOrd="0" presId="urn:microsoft.com/office/officeart/2008/layout/PictureStrips"/>
    <dgm:cxn modelId="{C6E89EA3-DEB2-460B-B19F-8678B5C14843}" type="presParOf" srcId="{3503D68D-63D5-4068-AD1A-C8C4E9F3C0D2}" destId="{4142B481-8A36-43AD-85DA-F9C4EB85FDD8}" srcOrd="1" destOrd="0" presId="urn:microsoft.com/office/officeart/2008/layout/PictureStrips"/>
    <dgm:cxn modelId="{42F9D9DC-9A66-4AB2-A45D-A5474411817F}" type="presParOf" srcId="{5BC55380-4467-4DDE-8128-331B97601B48}" destId="{6F061ABB-85E9-4277-AA94-601FEE114BF6}" srcOrd="3" destOrd="0" presId="urn:microsoft.com/office/officeart/2008/layout/PictureStrips"/>
    <dgm:cxn modelId="{4E53A7D2-6171-4C91-8671-C2C56EF3D5B6}" type="presParOf" srcId="{5BC55380-4467-4DDE-8128-331B97601B48}" destId="{5A1F7F66-60F7-48EF-8D3E-65904DEBDF8D}" srcOrd="4" destOrd="0" presId="urn:microsoft.com/office/officeart/2008/layout/PictureStrips"/>
    <dgm:cxn modelId="{367DD3C0-38B0-4243-904E-4871A3E22BF4}" type="presParOf" srcId="{5A1F7F66-60F7-48EF-8D3E-65904DEBDF8D}" destId="{BEA9CB78-6061-4E6C-BC13-FB6F8A3E4673}" srcOrd="0" destOrd="0" presId="urn:microsoft.com/office/officeart/2008/layout/PictureStrips"/>
    <dgm:cxn modelId="{EDAD2913-E722-432E-BE32-B0CDBA78F286}" type="presParOf" srcId="{5A1F7F66-60F7-48EF-8D3E-65904DEBDF8D}" destId="{57BAF3F1-2E11-4CF3-B0E0-45BD360CA7CB}" srcOrd="1" destOrd="0" presId="urn:microsoft.com/office/officeart/2008/layout/PictureStrips"/>
    <dgm:cxn modelId="{A955D92A-E79B-4428-98D4-8CEC53A12761}" type="presParOf" srcId="{5BC55380-4467-4DDE-8128-331B97601B48}" destId="{0CB5E648-C337-47D7-B0B7-6C71157F728D}" srcOrd="5" destOrd="0" presId="urn:microsoft.com/office/officeart/2008/layout/PictureStrips"/>
    <dgm:cxn modelId="{A117ED14-6C6A-4E3A-9ED7-F67F723B4BBA}" type="presParOf" srcId="{5BC55380-4467-4DDE-8128-331B97601B48}" destId="{11E530F8-7507-4A63-B5F1-0A23752F642E}" srcOrd="6" destOrd="0" presId="urn:microsoft.com/office/officeart/2008/layout/PictureStrips"/>
    <dgm:cxn modelId="{1D894376-ADA1-43A5-8D36-06189EF17599}" type="presParOf" srcId="{11E530F8-7507-4A63-B5F1-0A23752F642E}" destId="{86B272A3-6EDE-47E9-BA6C-31CFA2F8654E}" srcOrd="0" destOrd="0" presId="urn:microsoft.com/office/officeart/2008/layout/PictureStrips"/>
    <dgm:cxn modelId="{BCDA225D-A886-4E53-898D-F32A595D50D9}" type="presParOf" srcId="{11E530F8-7507-4A63-B5F1-0A23752F642E}" destId="{644B8F0E-47DC-4D10-9080-951E4C3FE115}" srcOrd="1" destOrd="0" presId="urn:microsoft.com/office/officeart/2008/layout/PictureStrip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40B3B8E-87B2-4102-A09E-52CAD8B6F62F}" type="doc">
      <dgm:prSet loTypeId="urn:microsoft.com/office/officeart/2005/8/layout/process1" loCatId="process" qsTypeId="urn:microsoft.com/office/officeart/2005/8/quickstyle/simple5" qsCatId="simple" csTypeId="urn:microsoft.com/office/officeart/2005/8/colors/accent2_3" csCatId="accent2" phldr="1"/>
      <dgm:spPr/>
      <dgm:t>
        <a:bodyPr/>
        <a:lstStyle/>
        <a:p>
          <a:endParaRPr lang="en-GB"/>
        </a:p>
      </dgm:t>
    </dgm:pt>
    <dgm:pt modelId="{E95E262F-2F10-4F54-921A-2F8E2F3333FE}">
      <dgm:prSet custT="1"/>
      <dgm:spPr/>
      <dgm:t>
        <a:bodyPr/>
        <a:lstStyle/>
        <a:p>
          <a:pPr algn="l">
            <a:buFont typeface="Wingdings" panose="05000000000000000000" pitchFamily="2" charset="2"/>
            <a:buChar char="§"/>
          </a:pPr>
          <a:r>
            <a:rPr lang="en-GB" sz="1200" b="1" kern="1200">
              <a:solidFill>
                <a:srgbClr val="110026"/>
              </a:solidFill>
              <a:latin typeface="Arial" panose="020B0604020202020204" pitchFamily="34" charset="0"/>
              <a:cs typeface="Arial" panose="020B0604020202020204" pitchFamily="34" charset="0"/>
            </a:rPr>
            <a:t>Proportionate and risk‑based</a:t>
          </a:r>
        </a:p>
      </dgm:t>
    </dgm:pt>
    <dgm:pt modelId="{23372FC5-06DA-42CC-815E-6EBA5FDB9C19}" type="parTrans" cxnId="{66933A22-777E-46A6-9395-6560A229DCF0}">
      <dgm:prSet/>
      <dgm:spPr/>
      <dgm:t>
        <a:bodyPr/>
        <a:lstStyle/>
        <a:p>
          <a:endParaRPr lang="en-GB" sz="1200">
            <a:solidFill>
              <a:srgbClr val="110026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2B22578-3102-45FA-A265-DFFE650D0159}" type="sibTrans" cxnId="{66933A22-777E-46A6-9395-6560A229DCF0}">
      <dgm:prSet/>
      <dgm:spPr/>
      <dgm:t>
        <a:bodyPr/>
        <a:lstStyle/>
        <a:p>
          <a:endParaRPr lang="en-GB" sz="1200">
            <a:solidFill>
              <a:srgbClr val="110026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0D00BB9-C59F-4D31-8C81-B4BE94C2A2DC}">
      <dgm:prSet custT="1"/>
      <dgm:spPr/>
      <dgm:t>
        <a:bodyPr/>
        <a:lstStyle/>
        <a:p>
          <a:pPr algn="l">
            <a:buFont typeface="Wingdings" panose="05000000000000000000" pitchFamily="2" charset="2"/>
            <a:buChar char="§"/>
          </a:pPr>
          <a:r>
            <a:rPr lang="en-GB" sz="1200" b="1" kern="1200">
              <a:solidFill>
                <a:srgbClr val="110026"/>
              </a:solidFill>
              <a:latin typeface="Arial" panose="020B0604020202020204" pitchFamily="34" charset="0"/>
              <a:cs typeface="Arial" panose="020B0604020202020204" pitchFamily="34" charset="0"/>
            </a:rPr>
            <a:t>Pro‑innovation</a:t>
          </a:r>
        </a:p>
      </dgm:t>
    </dgm:pt>
    <dgm:pt modelId="{9F3DA2FF-5168-4641-A52E-B455DC73960F}" type="parTrans" cxnId="{B5002302-FD60-439C-9323-CE53F9D24C05}">
      <dgm:prSet/>
      <dgm:spPr/>
      <dgm:t>
        <a:bodyPr/>
        <a:lstStyle/>
        <a:p>
          <a:endParaRPr lang="en-GB" sz="1200">
            <a:solidFill>
              <a:srgbClr val="110026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5C407CE-4881-4D03-8C33-838C12451D4C}" type="sibTrans" cxnId="{B5002302-FD60-439C-9323-CE53F9D24C05}">
      <dgm:prSet/>
      <dgm:spPr/>
      <dgm:t>
        <a:bodyPr/>
        <a:lstStyle/>
        <a:p>
          <a:endParaRPr lang="en-GB" sz="1200">
            <a:solidFill>
              <a:srgbClr val="110026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8FA0DBE-A547-4BA9-8A07-CC1AEFB4B012}">
      <dgm:prSet custT="1"/>
      <dgm:spPr/>
      <dgm:t>
        <a:bodyPr/>
        <a:lstStyle/>
        <a:p>
          <a:pPr algn="l">
            <a:buFont typeface="Wingdings" panose="05000000000000000000" pitchFamily="2" charset="2"/>
            <a:buChar char="§"/>
          </a:pPr>
          <a:r>
            <a:rPr lang="en-GB" sz="1200" b="1" kern="1200">
              <a:solidFill>
                <a:srgbClr val="110026"/>
              </a:solidFill>
              <a:latin typeface="Arial" panose="020B0604020202020204" pitchFamily="34" charset="0"/>
              <a:cs typeface="Arial" panose="020B0604020202020204" pitchFamily="34" charset="0"/>
            </a:rPr>
            <a:t>Outcomes‑focused</a:t>
          </a:r>
        </a:p>
      </dgm:t>
    </dgm:pt>
    <dgm:pt modelId="{0502CA5E-6F1A-473A-AD20-EB80213B7CD7}" type="parTrans" cxnId="{10CB96E8-31F9-467F-BA56-43A8AE9E8D7A}">
      <dgm:prSet/>
      <dgm:spPr/>
      <dgm:t>
        <a:bodyPr/>
        <a:lstStyle/>
        <a:p>
          <a:endParaRPr lang="en-GB">
            <a:solidFill>
              <a:srgbClr val="110026"/>
            </a:solidFill>
          </a:endParaRPr>
        </a:p>
      </dgm:t>
    </dgm:pt>
    <dgm:pt modelId="{D6B78F49-FD23-4215-9F7D-3284C08C8283}" type="sibTrans" cxnId="{10CB96E8-31F9-467F-BA56-43A8AE9E8D7A}">
      <dgm:prSet/>
      <dgm:spPr/>
      <dgm:t>
        <a:bodyPr/>
        <a:lstStyle/>
        <a:p>
          <a:endParaRPr lang="en-GB">
            <a:solidFill>
              <a:srgbClr val="110026"/>
            </a:solidFill>
          </a:endParaRPr>
        </a:p>
      </dgm:t>
    </dgm:pt>
    <dgm:pt modelId="{2A05C8F3-43A2-401D-A511-8A27F9B2C63D}">
      <dgm:prSet custT="1"/>
      <dgm:spPr/>
      <dgm:t>
        <a:bodyPr/>
        <a:lstStyle/>
        <a:p>
          <a:pPr algn="l">
            <a:buFont typeface="Wingdings" panose="05000000000000000000" pitchFamily="2" charset="2"/>
            <a:buChar char="§"/>
          </a:pPr>
          <a:r>
            <a:rPr lang="en-GB" sz="1200" b="1" kern="1200">
              <a:solidFill>
                <a:srgbClr val="110026"/>
              </a:solidFill>
              <a:latin typeface="Arial" panose="020B0604020202020204" pitchFamily="34" charset="0"/>
              <a:cs typeface="Arial" panose="020B0604020202020204" pitchFamily="34" charset="0"/>
            </a:rPr>
            <a:t>Principles-based</a:t>
          </a:r>
        </a:p>
      </dgm:t>
    </dgm:pt>
    <dgm:pt modelId="{CE806082-4DEE-4A91-A5E5-4DBEAD375C10}" type="parTrans" cxnId="{F7CB57C0-C541-4A92-8824-C9A9F2AECE6C}">
      <dgm:prSet/>
      <dgm:spPr/>
      <dgm:t>
        <a:bodyPr/>
        <a:lstStyle/>
        <a:p>
          <a:endParaRPr lang="en-GB">
            <a:solidFill>
              <a:srgbClr val="110026"/>
            </a:solidFill>
          </a:endParaRPr>
        </a:p>
      </dgm:t>
    </dgm:pt>
    <dgm:pt modelId="{20E0FCDF-6EAE-4412-9010-1166253719CF}" type="sibTrans" cxnId="{F7CB57C0-C541-4A92-8824-C9A9F2AECE6C}">
      <dgm:prSet/>
      <dgm:spPr/>
      <dgm:t>
        <a:bodyPr/>
        <a:lstStyle/>
        <a:p>
          <a:endParaRPr lang="en-GB">
            <a:solidFill>
              <a:srgbClr val="110026"/>
            </a:solidFill>
          </a:endParaRPr>
        </a:p>
      </dgm:t>
    </dgm:pt>
    <dgm:pt modelId="{731B8C8A-4317-4A5F-8465-C40634C34372}">
      <dgm:prSet custT="1"/>
      <dgm:spPr/>
      <dgm:t>
        <a:bodyPr/>
        <a:lstStyle/>
        <a:p>
          <a:pPr algn="l">
            <a:buNone/>
          </a:pPr>
          <a:r>
            <a:rPr lang="en-GB" sz="1200" b="1" kern="1200">
              <a:solidFill>
                <a:srgbClr val="110026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Sector and technology engagement</a:t>
          </a:r>
        </a:p>
      </dgm:t>
    </dgm:pt>
    <dgm:pt modelId="{C12466F9-A560-4928-814C-46ADFB3EA2C6}" type="parTrans" cxnId="{60378E43-4173-4348-80A7-47AF0356AFF9}">
      <dgm:prSet/>
      <dgm:spPr/>
      <dgm:t>
        <a:bodyPr/>
        <a:lstStyle/>
        <a:p>
          <a:endParaRPr lang="en-GB"/>
        </a:p>
      </dgm:t>
    </dgm:pt>
    <dgm:pt modelId="{EF8C3A24-2D0B-4148-8AF2-2C7215FF8F66}" type="sibTrans" cxnId="{60378E43-4173-4348-80A7-47AF0356AFF9}">
      <dgm:prSet/>
      <dgm:spPr/>
      <dgm:t>
        <a:bodyPr/>
        <a:lstStyle/>
        <a:p>
          <a:endParaRPr lang="en-GB"/>
        </a:p>
      </dgm:t>
    </dgm:pt>
    <dgm:pt modelId="{6F22BBAB-41ED-43D9-94D1-9D1A5805CD30}" type="pres">
      <dgm:prSet presAssocID="{640B3B8E-87B2-4102-A09E-52CAD8B6F62F}" presName="Name0" presStyleCnt="0">
        <dgm:presLayoutVars>
          <dgm:dir/>
          <dgm:resizeHandles val="exact"/>
        </dgm:presLayoutVars>
      </dgm:prSet>
      <dgm:spPr/>
    </dgm:pt>
    <dgm:pt modelId="{5C69B6E5-D9BC-48E0-BB4A-2D10FDE80D1D}" type="pres">
      <dgm:prSet presAssocID="{68FA0DBE-A547-4BA9-8A07-CC1AEFB4B012}" presName="node" presStyleLbl="node1" presStyleIdx="0" presStyleCnt="5">
        <dgm:presLayoutVars>
          <dgm:bulletEnabled val="1"/>
        </dgm:presLayoutVars>
      </dgm:prSet>
      <dgm:spPr/>
    </dgm:pt>
    <dgm:pt modelId="{43F6908F-B130-47B8-8D7D-77AE3A331E89}" type="pres">
      <dgm:prSet presAssocID="{D6B78F49-FD23-4215-9F7D-3284C08C8283}" presName="sibTrans" presStyleLbl="sibTrans2D1" presStyleIdx="0" presStyleCnt="4"/>
      <dgm:spPr/>
    </dgm:pt>
    <dgm:pt modelId="{0E79FA5B-1C15-42B1-BFA5-F8EEF9099DF2}" type="pres">
      <dgm:prSet presAssocID="{D6B78F49-FD23-4215-9F7D-3284C08C8283}" presName="connectorText" presStyleLbl="sibTrans2D1" presStyleIdx="0" presStyleCnt="4"/>
      <dgm:spPr/>
    </dgm:pt>
    <dgm:pt modelId="{A49B2C2B-AAB0-4848-8DB2-076608966FD8}" type="pres">
      <dgm:prSet presAssocID="{2A05C8F3-43A2-401D-A511-8A27F9B2C63D}" presName="node" presStyleLbl="node1" presStyleIdx="1" presStyleCnt="5">
        <dgm:presLayoutVars>
          <dgm:bulletEnabled val="1"/>
        </dgm:presLayoutVars>
      </dgm:prSet>
      <dgm:spPr/>
    </dgm:pt>
    <dgm:pt modelId="{B9347087-1509-4414-AF84-A9042E85B9EE}" type="pres">
      <dgm:prSet presAssocID="{20E0FCDF-6EAE-4412-9010-1166253719CF}" presName="sibTrans" presStyleLbl="sibTrans2D1" presStyleIdx="1" presStyleCnt="4"/>
      <dgm:spPr/>
    </dgm:pt>
    <dgm:pt modelId="{5CD4B62C-41ED-4839-8ED5-3970E1E5AC12}" type="pres">
      <dgm:prSet presAssocID="{20E0FCDF-6EAE-4412-9010-1166253719CF}" presName="connectorText" presStyleLbl="sibTrans2D1" presStyleIdx="1" presStyleCnt="4"/>
      <dgm:spPr/>
    </dgm:pt>
    <dgm:pt modelId="{819D08E6-F996-4139-82FA-280C1392DFA5}" type="pres">
      <dgm:prSet presAssocID="{E95E262F-2F10-4F54-921A-2F8E2F3333FE}" presName="node" presStyleLbl="node1" presStyleIdx="2" presStyleCnt="5">
        <dgm:presLayoutVars>
          <dgm:bulletEnabled val="1"/>
        </dgm:presLayoutVars>
      </dgm:prSet>
      <dgm:spPr/>
    </dgm:pt>
    <dgm:pt modelId="{68DFEE36-7C08-4543-9F90-5016BAE88309}" type="pres">
      <dgm:prSet presAssocID="{42B22578-3102-45FA-A265-DFFE650D0159}" presName="sibTrans" presStyleLbl="sibTrans2D1" presStyleIdx="2" presStyleCnt="4"/>
      <dgm:spPr/>
    </dgm:pt>
    <dgm:pt modelId="{6CD87A2A-D65A-45B2-98E0-8F58152DCCC1}" type="pres">
      <dgm:prSet presAssocID="{42B22578-3102-45FA-A265-DFFE650D0159}" presName="connectorText" presStyleLbl="sibTrans2D1" presStyleIdx="2" presStyleCnt="4"/>
      <dgm:spPr/>
    </dgm:pt>
    <dgm:pt modelId="{6D6671C1-D8CD-49EC-9FC0-C0FE638CC4C8}" type="pres">
      <dgm:prSet presAssocID="{60D00BB9-C59F-4D31-8C81-B4BE94C2A2DC}" presName="node" presStyleLbl="node1" presStyleIdx="3" presStyleCnt="5">
        <dgm:presLayoutVars>
          <dgm:bulletEnabled val="1"/>
        </dgm:presLayoutVars>
      </dgm:prSet>
      <dgm:spPr/>
    </dgm:pt>
    <dgm:pt modelId="{CB21CC33-E67E-41CA-A3EF-D8C43B8568BD}" type="pres">
      <dgm:prSet presAssocID="{F5C407CE-4881-4D03-8C33-838C12451D4C}" presName="sibTrans" presStyleLbl="sibTrans2D1" presStyleIdx="3" presStyleCnt="4"/>
      <dgm:spPr/>
    </dgm:pt>
    <dgm:pt modelId="{1BF58227-4BDF-4D0B-831B-0380EB7069BF}" type="pres">
      <dgm:prSet presAssocID="{F5C407CE-4881-4D03-8C33-838C12451D4C}" presName="connectorText" presStyleLbl="sibTrans2D1" presStyleIdx="3" presStyleCnt="4"/>
      <dgm:spPr/>
    </dgm:pt>
    <dgm:pt modelId="{D96B3C00-7B98-4442-A6C1-C7AF2CDB1758}" type="pres">
      <dgm:prSet presAssocID="{731B8C8A-4317-4A5F-8465-C40634C34372}" presName="node" presStyleLbl="node1" presStyleIdx="4" presStyleCnt="5">
        <dgm:presLayoutVars>
          <dgm:bulletEnabled val="1"/>
        </dgm:presLayoutVars>
      </dgm:prSet>
      <dgm:spPr/>
    </dgm:pt>
  </dgm:ptLst>
  <dgm:cxnLst>
    <dgm:cxn modelId="{B5002302-FD60-439C-9323-CE53F9D24C05}" srcId="{640B3B8E-87B2-4102-A09E-52CAD8B6F62F}" destId="{60D00BB9-C59F-4D31-8C81-B4BE94C2A2DC}" srcOrd="3" destOrd="0" parTransId="{9F3DA2FF-5168-4641-A52E-B455DC73960F}" sibTransId="{F5C407CE-4881-4D03-8C33-838C12451D4C}"/>
    <dgm:cxn modelId="{BDC50803-6F81-46B6-968A-215E1F49D8BC}" type="presOf" srcId="{42B22578-3102-45FA-A265-DFFE650D0159}" destId="{6CD87A2A-D65A-45B2-98E0-8F58152DCCC1}" srcOrd="1" destOrd="0" presId="urn:microsoft.com/office/officeart/2005/8/layout/process1"/>
    <dgm:cxn modelId="{98F1D31E-18AB-4F0F-BBDA-1362D3C70F4B}" type="presOf" srcId="{D6B78F49-FD23-4215-9F7D-3284C08C8283}" destId="{43F6908F-B130-47B8-8D7D-77AE3A331E89}" srcOrd="0" destOrd="0" presId="urn:microsoft.com/office/officeart/2005/8/layout/process1"/>
    <dgm:cxn modelId="{66933A22-777E-46A6-9395-6560A229DCF0}" srcId="{640B3B8E-87B2-4102-A09E-52CAD8B6F62F}" destId="{E95E262F-2F10-4F54-921A-2F8E2F3333FE}" srcOrd="2" destOrd="0" parTransId="{23372FC5-06DA-42CC-815E-6EBA5FDB9C19}" sibTransId="{42B22578-3102-45FA-A265-DFFE650D0159}"/>
    <dgm:cxn modelId="{89836930-1001-41F7-B5E9-F755F725C2EE}" type="presOf" srcId="{640B3B8E-87B2-4102-A09E-52CAD8B6F62F}" destId="{6F22BBAB-41ED-43D9-94D1-9D1A5805CD30}" srcOrd="0" destOrd="0" presId="urn:microsoft.com/office/officeart/2005/8/layout/process1"/>
    <dgm:cxn modelId="{586CB33B-F7CB-41C9-8C19-F1C5361B816A}" type="presOf" srcId="{F5C407CE-4881-4D03-8C33-838C12451D4C}" destId="{1BF58227-4BDF-4D0B-831B-0380EB7069BF}" srcOrd="1" destOrd="0" presId="urn:microsoft.com/office/officeart/2005/8/layout/process1"/>
    <dgm:cxn modelId="{D5C53D40-08B0-42B6-AE5E-EA8551A7F366}" type="presOf" srcId="{20E0FCDF-6EAE-4412-9010-1166253719CF}" destId="{5CD4B62C-41ED-4839-8ED5-3970E1E5AC12}" srcOrd="1" destOrd="0" presId="urn:microsoft.com/office/officeart/2005/8/layout/process1"/>
    <dgm:cxn modelId="{60378E43-4173-4348-80A7-47AF0356AFF9}" srcId="{640B3B8E-87B2-4102-A09E-52CAD8B6F62F}" destId="{731B8C8A-4317-4A5F-8465-C40634C34372}" srcOrd="4" destOrd="0" parTransId="{C12466F9-A560-4928-814C-46ADFB3EA2C6}" sibTransId="{EF8C3A24-2D0B-4148-8AF2-2C7215FF8F66}"/>
    <dgm:cxn modelId="{FFE86A48-4169-4F6F-8798-4FF9B8EEC990}" type="presOf" srcId="{42B22578-3102-45FA-A265-DFFE650D0159}" destId="{68DFEE36-7C08-4543-9F90-5016BAE88309}" srcOrd="0" destOrd="0" presId="urn:microsoft.com/office/officeart/2005/8/layout/process1"/>
    <dgm:cxn modelId="{50B30F69-D4CA-444B-8117-B185053087C0}" type="presOf" srcId="{20E0FCDF-6EAE-4412-9010-1166253719CF}" destId="{B9347087-1509-4414-AF84-A9042E85B9EE}" srcOrd="0" destOrd="0" presId="urn:microsoft.com/office/officeart/2005/8/layout/process1"/>
    <dgm:cxn modelId="{7FB6996C-1C92-4934-AB75-FABE9FAE8EBC}" type="presOf" srcId="{F5C407CE-4881-4D03-8C33-838C12451D4C}" destId="{CB21CC33-E67E-41CA-A3EF-D8C43B8568BD}" srcOrd="0" destOrd="0" presId="urn:microsoft.com/office/officeart/2005/8/layout/process1"/>
    <dgm:cxn modelId="{CFF27758-594A-45FF-B6FB-15B167969034}" type="presOf" srcId="{731B8C8A-4317-4A5F-8465-C40634C34372}" destId="{D96B3C00-7B98-4442-A6C1-C7AF2CDB1758}" srcOrd="0" destOrd="0" presId="urn:microsoft.com/office/officeart/2005/8/layout/process1"/>
    <dgm:cxn modelId="{A3A9EB79-2148-4087-A444-B3DA89F7EDBA}" type="presOf" srcId="{D6B78F49-FD23-4215-9F7D-3284C08C8283}" destId="{0E79FA5B-1C15-42B1-BFA5-F8EEF9099DF2}" srcOrd="1" destOrd="0" presId="urn:microsoft.com/office/officeart/2005/8/layout/process1"/>
    <dgm:cxn modelId="{3EE1C088-C45A-4B23-8458-6C71BA1D8281}" type="presOf" srcId="{68FA0DBE-A547-4BA9-8A07-CC1AEFB4B012}" destId="{5C69B6E5-D9BC-48E0-BB4A-2D10FDE80D1D}" srcOrd="0" destOrd="0" presId="urn:microsoft.com/office/officeart/2005/8/layout/process1"/>
    <dgm:cxn modelId="{A1E832A3-8247-474C-829B-52BBEFD2DE66}" type="presOf" srcId="{E95E262F-2F10-4F54-921A-2F8E2F3333FE}" destId="{819D08E6-F996-4139-82FA-280C1392DFA5}" srcOrd="0" destOrd="0" presId="urn:microsoft.com/office/officeart/2005/8/layout/process1"/>
    <dgm:cxn modelId="{45F65BBB-9E81-4A0E-9E80-36F9C2C200D2}" type="presOf" srcId="{2A05C8F3-43A2-401D-A511-8A27F9B2C63D}" destId="{A49B2C2B-AAB0-4848-8DB2-076608966FD8}" srcOrd="0" destOrd="0" presId="urn:microsoft.com/office/officeart/2005/8/layout/process1"/>
    <dgm:cxn modelId="{F7CB57C0-C541-4A92-8824-C9A9F2AECE6C}" srcId="{640B3B8E-87B2-4102-A09E-52CAD8B6F62F}" destId="{2A05C8F3-43A2-401D-A511-8A27F9B2C63D}" srcOrd="1" destOrd="0" parTransId="{CE806082-4DEE-4A91-A5E5-4DBEAD375C10}" sibTransId="{20E0FCDF-6EAE-4412-9010-1166253719CF}"/>
    <dgm:cxn modelId="{1C4A4FCB-7927-4828-B5EF-4422C0C51C19}" type="presOf" srcId="{60D00BB9-C59F-4D31-8C81-B4BE94C2A2DC}" destId="{6D6671C1-D8CD-49EC-9FC0-C0FE638CC4C8}" srcOrd="0" destOrd="0" presId="urn:microsoft.com/office/officeart/2005/8/layout/process1"/>
    <dgm:cxn modelId="{10CB96E8-31F9-467F-BA56-43A8AE9E8D7A}" srcId="{640B3B8E-87B2-4102-A09E-52CAD8B6F62F}" destId="{68FA0DBE-A547-4BA9-8A07-CC1AEFB4B012}" srcOrd="0" destOrd="0" parTransId="{0502CA5E-6F1A-473A-AD20-EB80213B7CD7}" sibTransId="{D6B78F49-FD23-4215-9F7D-3284C08C8283}"/>
    <dgm:cxn modelId="{80BC2231-2828-4D54-8EDE-5D97B53F0F91}" type="presParOf" srcId="{6F22BBAB-41ED-43D9-94D1-9D1A5805CD30}" destId="{5C69B6E5-D9BC-48E0-BB4A-2D10FDE80D1D}" srcOrd="0" destOrd="0" presId="urn:microsoft.com/office/officeart/2005/8/layout/process1"/>
    <dgm:cxn modelId="{97120ADD-3815-488B-8148-0D33CEB3E951}" type="presParOf" srcId="{6F22BBAB-41ED-43D9-94D1-9D1A5805CD30}" destId="{43F6908F-B130-47B8-8D7D-77AE3A331E89}" srcOrd="1" destOrd="0" presId="urn:microsoft.com/office/officeart/2005/8/layout/process1"/>
    <dgm:cxn modelId="{25D53AA4-8F74-4A92-922D-2C1276C13DC7}" type="presParOf" srcId="{43F6908F-B130-47B8-8D7D-77AE3A331E89}" destId="{0E79FA5B-1C15-42B1-BFA5-F8EEF9099DF2}" srcOrd="0" destOrd="0" presId="urn:microsoft.com/office/officeart/2005/8/layout/process1"/>
    <dgm:cxn modelId="{75D867DC-8FB1-4A49-B04E-CF36B0C600ED}" type="presParOf" srcId="{6F22BBAB-41ED-43D9-94D1-9D1A5805CD30}" destId="{A49B2C2B-AAB0-4848-8DB2-076608966FD8}" srcOrd="2" destOrd="0" presId="urn:microsoft.com/office/officeart/2005/8/layout/process1"/>
    <dgm:cxn modelId="{07D24F3F-E3D7-4804-94B0-CA20B064ACC8}" type="presParOf" srcId="{6F22BBAB-41ED-43D9-94D1-9D1A5805CD30}" destId="{B9347087-1509-4414-AF84-A9042E85B9EE}" srcOrd="3" destOrd="0" presId="urn:microsoft.com/office/officeart/2005/8/layout/process1"/>
    <dgm:cxn modelId="{B99B9C7A-D4AE-49E1-8BC2-F0483B39AD37}" type="presParOf" srcId="{B9347087-1509-4414-AF84-A9042E85B9EE}" destId="{5CD4B62C-41ED-4839-8ED5-3970E1E5AC12}" srcOrd="0" destOrd="0" presId="urn:microsoft.com/office/officeart/2005/8/layout/process1"/>
    <dgm:cxn modelId="{35D48E5E-8AD0-4560-8BEB-7751DBD6FD91}" type="presParOf" srcId="{6F22BBAB-41ED-43D9-94D1-9D1A5805CD30}" destId="{819D08E6-F996-4139-82FA-280C1392DFA5}" srcOrd="4" destOrd="0" presId="urn:microsoft.com/office/officeart/2005/8/layout/process1"/>
    <dgm:cxn modelId="{774AED00-F101-4EA0-9A69-A50D56536C3F}" type="presParOf" srcId="{6F22BBAB-41ED-43D9-94D1-9D1A5805CD30}" destId="{68DFEE36-7C08-4543-9F90-5016BAE88309}" srcOrd="5" destOrd="0" presId="urn:microsoft.com/office/officeart/2005/8/layout/process1"/>
    <dgm:cxn modelId="{7B013BE4-9BE2-4E2F-A2D2-2AD3FC2F0628}" type="presParOf" srcId="{68DFEE36-7C08-4543-9F90-5016BAE88309}" destId="{6CD87A2A-D65A-45B2-98E0-8F58152DCCC1}" srcOrd="0" destOrd="0" presId="urn:microsoft.com/office/officeart/2005/8/layout/process1"/>
    <dgm:cxn modelId="{5510C3F7-7800-4EA7-9396-E94336F9C2BB}" type="presParOf" srcId="{6F22BBAB-41ED-43D9-94D1-9D1A5805CD30}" destId="{6D6671C1-D8CD-49EC-9FC0-C0FE638CC4C8}" srcOrd="6" destOrd="0" presId="urn:microsoft.com/office/officeart/2005/8/layout/process1"/>
    <dgm:cxn modelId="{2D7040F6-5EF8-4C0A-83D5-07E10B132B36}" type="presParOf" srcId="{6F22BBAB-41ED-43D9-94D1-9D1A5805CD30}" destId="{CB21CC33-E67E-41CA-A3EF-D8C43B8568BD}" srcOrd="7" destOrd="0" presId="urn:microsoft.com/office/officeart/2005/8/layout/process1"/>
    <dgm:cxn modelId="{5C4F23DA-C5EB-4F25-8BA3-43A61CFBC1BE}" type="presParOf" srcId="{CB21CC33-E67E-41CA-A3EF-D8C43B8568BD}" destId="{1BF58227-4BDF-4D0B-831B-0380EB7069BF}" srcOrd="0" destOrd="0" presId="urn:microsoft.com/office/officeart/2005/8/layout/process1"/>
    <dgm:cxn modelId="{6CCA01A2-4FD2-47D9-A97B-19886A3D7C3D}" type="presParOf" srcId="{6F22BBAB-41ED-43D9-94D1-9D1A5805CD30}" destId="{D96B3C00-7B98-4442-A6C1-C7AF2CDB1758}" srcOrd="8" destOrd="0" presId="urn:microsoft.com/office/officeart/2005/8/layout/process1"/>
  </dgm:cxnLst>
  <dgm:bg>
    <a:effectLst>
      <a:outerShdw blurRad="50800" dist="38100" dir="8100000" algn="tr" rotWithShape="0">
        <a:prstClr val="black">
          <a:alpha val="40000"/>
        </a:prstClr>
      </a:outerShdw>
    </a:effectLst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40B3B8E-87B2-4102-A09E-52CAD8B6F62F}" type="doc">
      <dgm:prSet loTypeId="urn:microsoft.com/office/officeart/2005/8/layout/process1" loCatId="process" qsTypeId="urn:microsoft.com/office/officeart/2005/8/quickstyle/simple5" qsCatId="simple" csTypeId="urn:microsoft.com/office/officeart/2005/8/colors/accent2_2" csCatId="accent2" phldr="1"/>
      <dgm:spPr/>
      <dgm:t>
        <a:bodyPr/>
        <a:lstStyle/>
        <a:p>
          <a:endParaRPr lang="en-GB"/>
        </a:p>
      </dgm:t>
    </dgm:pt>
    <dgm:pt modelId="{AA303A71-77AF-438B-BB78-3078C967B5F0}">
      <dgm:prSet custT="1"/>
      <dgm:spPr/>
      <dgm:t>
        <a:bodyPr anchor="ctr"/>
        <a:lstStyle/>
        <a:p>
          <a:pPr>
            <a:buNone/>
          </a:pPr>
          <a:r>
            <a:rPr lang="en-GB" sz="1600" b="1" kern="12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Regulatory stance:</a:t>
          </a:r>
          <a:endParaRPr lang="en-GB" sz="1600" kern="1200">
            <a:solidFill>
              <a:schemeClr val="bg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BCA00D4-9AC5-4520-82E0-1BD09FE35BB9}" type="parTrans" cxnId="{78DB1395-9E7C-45D8-AC6F-455C9C6D21F4}">
      <dgm:prSet/>
      <dgm:spPr/>
      <dgm:t>
        <a:bodyPr/>
        <a:lstStyle/>
        <a:p>
          <a:endParaRPr lang="en-GB" sz="12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E1816B6-E2CA-4C0E-BD61-5BAC3C40031B}" type="sibTrans" cxnId="{78DB1395-9E7C-45D8-AC6F-455C9C6D21F4}">
      <dgm:prSet/>
      <dgm:spPr/>
      <dgm:t>
        <a:bodyPr/>
        <a:lstStyle/>
        <a:p>
          <a:endParaRPr lang="en-GB" sz="12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F22BBAB-41ED-43D9-94D1-9D1A5805CD30}" type="pres">
      <dgm:prSet presAssocID="{640B3B8E-87B2-4102-A09E-52CAD8B6F62F}" presName="Name0" presStyleCnt="0">
        <dgm:presLayoutVars>
          <dgm:dir/>
          <dgm:resizeHandles val="exact"/>
        </dgm:presLayoutVars>
      </dgm:prSet>
      <dgm:spPr/>
    </dgm:pt>
    <dgm:pt modelId="{E4589AFF-88B7-4982-A622-973301653CA0}" type="pres">
      <dgm:prSet presAssocID="{AA303A71-77AF-438B-BB78-3078C967B5F0}" presName="node" presStyleLbl="node1" presStyleIdx="0" presStyleCnt="1" custLinFactY="-100000" custLinFactNeighborX="-4609" custLinFactNeighborY="-190281">
        <dgm:presLayoutVars>
          <dgm:bulletEnabled val="1"/>
        </dgm:presLayoutVars>
      </dgm:prSet>
      <dgm:spPr/>
    </dgm:pt>
  </dgm:ptLst>
  <dgm:cxnLst>
    <dgm:cxn modelId="{89836930-1001-41F7-B5E9-F755F725C2EE}" type="presOf" srcId="{640B3B8E-87B2-4102-A09E-52CAD8B6F62F}" destId="{6F22BBAB-41ED-43D9-94D1-9D1A5805CD30}" srcOrd="0" destOrd="0" presId="urn:microsoft.com/office/officeart/2005/8/layout/process1"/>
    <dgm:cxn modelId="{78DB1395-9E7C-45D8-AC6F-455C9C6D21F4}" srcId="{640B3B8E-87B2-4102-A09E-52CAD8B6F62F}" destId="{AA303A71-77AF-438B-BB78-3078C967B5F0}" srcOrd="0" destOrd="0" parTransId="{2BCA00D4-9AC5-4520-82E0-1BD09FE35BB9}" sibTransId="{9E1816B6-E2CA-4C0E-BD61-5BAC3C40031B}"/>
    <dgm:cxn modelId="{6B4F4AF9-F8B9-4E76-AFC6-220D9DD4E1D3}" type="presOf" srcId="{AA303A71-77AF-438B-BB78-3078C967B5F0}" destId="{E4589AFF-88B7-4982-A622-973301653CA0}" srcOrd="0" destOrd="0" presId="urn:microsoft.com/office/officeart/2005/8/layout/process1"/>
    <dgm:cxn modelId="{BBDEE2D4-F7E0-469D-877C-3097BE58EA72}" type="presParOf" srcId="{6F22BBAB-41ED-43D9-94D1-9D1A5805CD30}" destId="{E4589AFF-88B7-4982-A622-973301653CA0}" srcOrd="0" destOrd="0" presId="urn:microsoft.com/office/officeart/2005/8/layout/process1"/>
  </dgm:cxnLst>
  <dgm:bg>
    <a:effectLst>
      <a:outerShdw blurRad="50800" dist="38100" dir="8100000" algn="tr" rotWithShape="0">
        <a:prstClr val="black">
          <a:alpha val="40000"/>
        </a:prstClr>
      </a:outerShdw>
    </a:effectLst>
  </dgm:bg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640B3B8E-87B2-4102-A09E-52CAD8B6F62F}" type="doc">
      <dgm:prSet loTypeId="urn:microsoft.com/office/officeart/2008/layout/BendingPictureCaptionList" loCatId="picture" qsTypeId="urn:microsoft.com/office/officeart/2005/8/quickstyle/simple5" qsCatId="simple" csTypeId="urn:microsoft.com/office/officeart/2005/8/colors/accent4_5" csCatId="accent4" phldr="1"/>
      <dgm:spPr/>
      <dgm:t>
        <a:bodyPr/>
        <a:lstStyle/>
        <a:p>
          <a:endParaRPr lang="en-GB"/>
        </a:p>
      </dgm:t>
    </dgm:pt>
    <dgm:pt modelId="{04EBE618-F509-46C3-B4A9-8C7F729ED6DA}">
      <dgm:prSet custT="1"/>
      <dgm:spPr/>
      <dgm:t>
        <a:bodyPr/>
        <a:lstStyle/>
        <a:p>
          <a:pPr algn="l">
            <a:buFont typeface="Arial" panose="020B0604020202020204" pitchFamily="34" charset="0"/>
            <a:buChar char="•"/>
          </a:pPr>
          <a:r>
            <a:rPr lang="en-GB" sz="1200" b="1">
              <a:latin typeface="Arial" panose="020B0604020202020204" pitchFamily="34" charset="0"/>
              <a:cs typeface="Arial" panose="020B0604020202020204" pitchFamily="34" charset="0"/>
            </a:rPr>
            <a:t>Ethical AI guidance</a:t>
          </a:r>
        </a:p>
      </dgm:t>
    </dgm:pt>
    <dgm:pt modelId="{90F3FF70-AFDC-4FB8-9232-AA5B71DD0466}" type="parTrans" cxnId="{79ACD800-142E-435A-8383-F1672FA6289E}">
      <dgm:prSet/>
      <dgm:spPr/>
      <dgm:t>
        <a:bodyPr/>
        <a:lstStyle/>
        <a:p>
          <a:endParaRPr lang="en-GB" sz="12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C2B45C2-EE2B-4E21-9726-2EA86F894B95}" type="sibTrans" cxnId="{79ACD800-142E-435A-8383-F1672FA6289E}">
      <dgm:prSet/>
      <dgm:spPr/>
      <dgm:t>
        <a:bodyPr/>
        <a:lstStyle/>
        <a:p>
          <a:endParaRPr lang="en-GB" sz="12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F5FF662-427A-4EF8-8199-AAF8F2D82A72}">
      <dgm:prSet custT="1"/>
      <dgm:spPr/>
      <dgm:t>
        <a:bodyPr/>
        <a:lstStyle/>
        <a:p>
          <a:pPr algn="l">
            <a:buFont typeface="Arial" panose="020B0604020202020204" pitchFamily="34" charset="0"/>
            <a:buChar char="•"/>
          </a:pPr>
          <a:r>
            <a:rPr lang="en-GB" sz="1400" b="1">
              <a:latin typeface="+mn-lt"/>
              <a:cs typeface="Arial" panose="020B0604020202020204" pitchFamily="34" charset="0"/>
            </a:rPr>
            <a:t>AI Reg Lab</a:t>
          </a:r>
        </a:p>
      </dgm:t>
    </dgm:pt>
    <dgm:pt modelId="{AF3D3BE6-CB90-47D9-AB44-F6E3C3210A72}" type="parTrans" cxnId="{F687E8F6-CA8A-4EA8-9390-10067EFBA70F}">
      <dgm:prSet/>
      <dgm:spPr/>
      <dgm:t>
        <a:bodyPr/>
        <a:lstStyle/>
        <a:p>
          <a:endParaRPr lang="en-GB" sz="12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EDEB504-0E5A-42DA-83CB-6ECA5E1833E7}" type="sibTrans" cxnId="{F687E8F6-CA8A-4EA8-9390-10067EFBA70F}">
      <dgm:prSet/>
      <dgm:spPr/>
      <dgm:t>
        <a:bodyPr/>
        <a:lstStyle/>
        <a:p>
          <a:endParaRPr lang="en-GB" sz="12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7F11C5E-59F3-4D29-9EE6-388B266355CE}">
      <dgm:prSet custT="1"/>
      <dgm:spPr/>
      <dgm:t>
        <a:bodyPr/>
        <a:lstStyle/>
        <a:p>
          <a:pPr algn="l">
            <a:buFont typeface="Arial" panose="020B0604020202020204" pitchFamily="34" charset="0"/>
            <a:buChar char="•"/>
          </a:pPr>
          <a:r>
            <a:rPr lang="en-GB" sz="1400" b="1">
              <a:latin typeface="+mn-lt"/>
              <a:cs typeface="Arial" panose="020B0604020202020204" pitchFamily="34" charset="0"/>
            </a:rPr>
            <a:t>AI technical sandbox</a:t>
          </a:r>
        </a:p>
      </dgm:t>
    </dgm:pt>
    <dgm:pt modelId="{0EA10C53-6094-4411-B16E-35D83E8A8069}" type="parTrans" cxnId="{B09B02D8-B92B-4FD7-9FFC-3F5A63F80270}">
      <dgm:prSet/>
      <dgm:spPr/>
      <dgm:t>
        <a:bodyPr/>
        <a:lstStyle/>
        <a:p>
          <a:endParaRPr lang="en-GB" sz="12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3348DF5-131F-4C50-92B0-210CED4B5E01}" type="sibTrans" cxnId="{B09B02D8-B92B-4FD7-9FFC-3F5A63F80270}">
      <dgm:prSet/>
      <dgm:spPr/>
      <dgm:t>
        <a:bodyPr/>
        <a:lstStyle/>
        <a:p>
          <a:endParaRPr lang="en-GB" sz="12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326C438-9450-4064-9276-B73C8CED2691}">
      <dgm:prSet custT="1"/>
      <dgm:spPr/>
      <dgm:t>
        <a:bodyPr/>
        <a:lstStyle/>
        <a:p>
          <a:pPr algn="l">
            <a:buFont typeface="Arial" panose="020B0604020202020204" pitchFamily="34" charset="0"/>
            <a:buChar char="•"/>
          </a:pPr>
          <a:r>
            <a:rPr lang="en-GB" sz="1400" b="1">
              <a:latin typeface="+mn-lt"/>
              <a:cs typeface="Arial" panose="020B0604020202020204" pitchFamily="34" charset="0"/>
            </a:rPr>
            <a:t>AI assurance</a:t>
          </a:r>
        </a:p>
      </dgm:t>
    </dgm:pt>
    <dgm:pt modelId="{008EE11A-FA76-4B01-A640-FFABA31B7DAA}" type="parTrans" cxnId="{BD395FC7-6656-40F9-BC46-F4E7EA9E3E72}">
      <dgm:prSet/>
      <dgm:spPr/>
      <dgm:t>
        <a:bodyPr/>
        <a:lstStyle/>
        <a:p>
          <a:endParaRPr lang="en-GB" sz="12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A2D1883-13B9-4707-856E-8CAB4DBF5993}" type="sibTrans" cxnId="{BD395FC7-6656-40F9-BC46-F4E7EA9E3E72}">
      <dgm:prSet/>
      <dgm:spPr/>
      <dgm:t>
        <a:bodyPr/>
        <a:lstStyle/>
        <a:p>
          <a:endParaRPr lang="en-GB" sz="12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C0872C6-7256-4DB8-AF91-6094A1A4534B}">
      <dgm:prSet custT="1"/>
      <dgm:spPr/>
      <dgm:t>
        <a:bodyPr/>
        <a:lstStyle/>
        <a:p>
          <a:pPr algn="l">
            <a:buFont typeface="Arial" panose="020B0604020202020204" pitchFamily="34" charset="0"/>
            <a:buChar char="•"/>
          </a:pPr>
          <a:r>
            <a:rPr lang="en-GB" sz="1400" b="1">
              <a:latin typeface="+mn-lt"/>
              <a:cs typeface="Arial" panose="020B0604020202020204" pitchFamily="34" charset="0"/>
            </a:rPr>
            <a:t>Risk monitoring and intelligence</a:t>
          </a:r>
        </a:p>
      </dgm:t>
    </dgm:pt>
    <dgm:pt modelId="{A20289EF-6EBF-464A-91A8-D63F825F6313}" type="parTrans" cxnId="{480E8487-A70B-4DE8-AD84-769893C82E72}">
      <dgm:prSet/>
      <dgm:spPr/>
      <dgm:t>
        <a:bodyPr/>
        <a:lstStyle/>
        <a:p>
          <a:endParaRPr lang="en-GB"/>
        </a:p>
      </dgm:t>
    </dgm:pt>
    <dgm:pt modelId="{33E63523-812B-41BB-83AD-0D6B071BADD9}" type="sibTrans" cxnId="{480E8487-A70B-4DE8-AD84-769893C82E72}">
      <dgm:prSet/>
      <dgm:spPr/>
      <dgm:t>
        <a:bodyPr/>
        <a:lstStyle/>
        <a:p>
          <a:endParaRPr lang="en-GB"/>
        </a:p>
      </dgm:t>
    </dgm:pt>
    <dgm:pt modelId="{7F3073B0-9948-4600-972F-DE0D683840DE}" type="pres">
      <dgm:prSet presAssocID="{640B3B8E-87B2-4102-A09E-52CAD8B6F62F}" presName="Name0" presStyleCnt="0">
        <dgm:presLayoutVars>
          <dgm:dir/>
          <dgm:resizeHandles val="exact"/>
        </dgm:presLayoutVars>
      </dgm:prSet>
      <dgm:spPr/>
    </dgm:pt>
    <dgm:pt modelId="{32B555F3-375D-4427-B116-EF1CD14F7500}" type="pres">
      <dgm:prSet presAssocID="{04EBE618-F509-46C3-B4A9-8C7F729ED6DA}" presName="composite" presStyleCnt="0"/>
      <dgm:spPr/>
    </dgm:pt>
    <dgm:pt modelId="{3E2CED10-C667-417A-81FB-F825191B1E1F}" type="pres">
      <dgm:prSet presAssocID="{04EBE618-F509-46C3-B4A9-8C7F729ED6DA}" presName="rect1" presStyleLbl="bgImgPlace1" presStyleIdx="0" presStyleCnt="5"/>
      <dgm:spPr>
        <a:prstGeom prst="roundRect">
          <a:avLst/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Young woman reading documents"/>
        </a:ext>
      </dgm:extLst>
    </dgm:pt>
    <dgm:pt modelId="{46317091-2335-4269-88D4-C86F9987A94D}" type="pres">
      <dgm:prSet presAssocID="{04EBE618-F509-46C3-B4A9-8C7F729ED6DA}" presName="wedgeRectCallout1" presStyleLbl="node1" presStyleIdx="0" presStyleCnt="5">
        <dgm:presLayoutVars>
          <dgm:bulletEnabled val="1"/>
        </dgm:presLayoutVars>
      </dgm:prSet>
      <dgm:spPr>
        <a:prstGeom prst="roundRect">
          <a:avLst/>
        </a:prstGeom>
      </dgm:spPr>
    </dgm:pt>
    <dgm:pt modelId="{C18A44FF-A1DA-4365-AE84-44E3C7896D43}" type="pres">
      <dgm:prSet presAssocID="{BC2B45C2-EE2B-4E21-9726-2EA86F894B95}" presName="sibTrans" presStyleCnt="0"/>
      <dgm:spPr/>
    </dgm:pt>
    <dgm:pt modelId="{76F75FCE-3BAA-4808-AFCF-971D7C20D7A0}" type="pres">
      <dgm:prSet presAssocID="{7F5FF662-427A-4EF8-8199-AAF8F2D82A72}" presName="composite" presStyleCnt="0"/>
      <dgm:spPr/>
    </dgm:pt>
    <dgm:pt modelId="{2ECCA934-3B64-42BF-B215-53D7999C767C}" type="pres">
      <dgm:prSet presAssocID="{7F5FF662-427A-4EF8-8199-AAF8F2D82A72}" presName="rect1" presStyleLbl="bgImgPlace1" presStyleIdx="1" presStyleCnt="5"/>
      <dgm:spPr>
        <a:prstGeom prst="roundRect">
          <a:avLst/>
        </a:prstGeom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Office worker using sticky notes"/>
        </a:ext>
      </dgm:extLst>
    </dgm:pt>
    <dgm:pt modelId="{1D6F66EE-CD01-4191-AEA9-1DE95ABDAC52}" type="pres">
      <dgm:prSet presAssocID="{7F5FF662-427A-4EF8-8199-AAF8F2D82A72}" presName="wedgeRectCallout1" presStyleLbl="node1" presStyleIdx="1" presStyleCnt="5">
        <dgm:presLayoutVars>
          <dgm:bulletEnabled val="1"/>
        </dgm:presLayoutVars>
      </dgm:prSet>
      <dgm:spPr>
        <a:prstGeom prst="roundRect">
          <a:avLst/>
        </a:prstGeom>
      </dgm:spPr>
    </dgm:pt>
    <dgm:pt modelId="{4E3C603E-021F-482F-ABE3-97C188CE7C1D}" type="pres">
      <dgm:prSet presAssocID="{FEDEB504-0E5A-42DA-83CB-6ECA5E1833E7}" presName="sibTrans" presStyleCnt="0"/>
      <dgm:spPr/>
    </dgm:pt>
    <dgm:pt modelId="{FDAF7FDE-4B28-4EF1-8ACD-858E59313E1B}" type="pres">
      <dgm:prSet presAssocID="{B7F11C5E-59F3-4D29-9EE6-388B266355CE}" presName="composite" presStyleCnt="0"/>
      <dgm:spPr/>
    </dgm:pt>
    <dgm:pt modelId="{E2AAD7E5-5E02-426A-92D9-5C6E9B646751}" type="pres">
      <dgm:prSet presAssocID="{B7F11C5E-59F3-4D29-9EE6-388B266355CE}" presName="rect1" presStyleLbl="bgImgPlace1" presStyleIdx="2" presStyleCnt="5"/>
      <dgm:spPr>
        <a:prstGeom prst="roundRect">
          <a:avLst/>
        </a:prstGeom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Computer script on a screen"/>
        </a:ext>
      </dgm:extLst>
    </dgm:pt>
    <dgm:pt modelId="{53B70E9F-0ED8-4B46-9C47-5C108908D742}" type="pres">
      <dgm:prSet presAssocID="{B7F11C5E-59F3-4D29-9EE6-388B266355CE}" presName="wedgeRectCallout1" presStyleLbl="node1" presStyleIdx="2" presStyleCnt="5">
        <dgm:presLayoutVars>
          <dgm:bulletEnabled val="1"/>
        </dgm:presLayoutVars>
      </dgm:prSet>
      <dgm:spPr>
        <a:prstGeom prst="roundRect">
          <a:avLst/>
        </a:prstGeom>
      </dgm:spPr>
    </dgm:pt>
    <dgm:pt modelId="{E7E28962-012A-4F15-8B35-3658ABD0E52D}" type="pres">
      <dgm:prSet presAssocID="{83348DF5-131F-4C50-92B0-210CED4B5E01}" presName="sibTrans" presStyleCnt="0"/>
      <dgm:spPr/>
    </dgm:pt>
    <dgm:pt modelId="{1F3E45C8-9F82-4A0C-ADA8-7D3B3E9314C9}" type="pres">
      <dgm:prSet presAssocID="{F326C438-9450-4064-9276-B73C8CED2691}" presName="composite" presStyleCnt="0"/>
      <dgm:spPr/>
    </dgm:pt>
    <dgm:pt modelId="{46CCA144-A54D-444C-A758-343B68E95762}" type="pres">
      <dgm:prSet presAssocID="{F326C438-9450-4064-9276-B73C8CED2691}" presName="rect1" presStyleLbl="bgImgPlace1" presStyleIdx="3" presStyleCnt="5"/>
      <dgm:spPr>
        <a:prstGeom prst="roundRect">
          <a:avLst/>
        </a:prstGeom>
        <a:blipFill>
          <a:blip xmlns:r="http://schemas.openxmlformats.org/officeDocument/2006/relationships"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Close up of checklist"/>
        </a:ext>
      </dgm:extLst>
    </dgm:pt>
    <dgm:pt modelId="{243265CD-8B17-4135-9E20-D5C8BF100564}" type="pres">
      <dgm:prSet presAssocID="{F326C438-9450-4064-9276-B73C8CED2691}" presName="wedgeRectCallout1" presStyleLbl="node1" presStyleIdx="3" presStyleCnt="5">
        <dgm:presLayoutVars>
          <dgm:bulletEnabled val="1"/>
        </dgm:presLayoutVars>
      </dgm:prSet>
      <dgm:spPr>
        <a:prstGeom prst="roundRect">
          <a:avLst/>
        </a:prstGeom>
      </dgm:spPr>
    </dgm:pt>
    <dgm:pt modelId="{73E05D3D-DE7E-44EA-B773-7B671DB58E2F}" type="pres">
      <dgm:prSet presAssocID="{2A2D1883-13B9-4707-856E-8CAB4DBF5993}" presName="sibTrans" presStyleCnt="0"/>
      <dgm:spPr/>
    </dgm:pt>
    <dgm:pt modelId="{8390207C-79BB-436C-815E-A2A6AC265A7C}" type="pres">
      <dgm:prSet presAssocID="{3C0872C6-7256-4DB8-AF91-6094A1A4534B}" presName="composite" presStyleCnt="0"/>
      <dgm:spPr/>
    </dgm:pt>
    <dgm:pt modelId="{4ED93304-FB93-411F-9AC5-144C6AB09713}" type="pres">
      <dgm:prSet presAssocID="{3C0872C6-7256-4DB8-AF91-6094A1A4534B}" presName="rect1" presStyleLbl="bgImgPlace1" presStyleIdx="4" presStyleCnt="5"/>
      <dgm:spPr>
        <a:prstGeom prst="roundRect">
          <a:avLst/>
        </a:prstGeom>
        <a:blipFill>
          <a:blip xmlns:r="http://schemas.openxmlformats.org/officeDocument/2006/relationships"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City lights focused in magnifying glass"/>
        </a:ext>
      </dgm:extLst>
    </dgm:pt>
    <dgm:pt modelId="{111DE0EE-DB0E-4551-B515-75F05886D3B2}" type="pres">
      <dgm:prSet presAssocID="{3C0872C6-7256-4DB8-AF91-6094A1A4534B}" presName="wedgeRectCallout1" presStyleLbl="node1" presStyleIdx="4" presStyleCnt="5">
        <dgm:presLayoutVars>
          <dgm:bulletEnabled val="1"/>
        </dgm:presLayoutVars>
      </dgm:prSet>
      <dgm:spPr>
        <a:prstGeom prst="roundRect">
          <a:avLst/>
        </a:prstGeom>
      </dgm:spPr>
    </dgm:pt>
  </dgm:ptLst>
  <dgm:cxnLst>
    <dgm:cxn modelId="{79ACD800-142E-435A-8383-F1672FA6289E}" srcId="{640B3B8E-87B2-4102-A09E-52CAD8B6F62F}" destId="{04EBE618-F509-46C3-B4A9-8C7F729ED6DA}" srcOrd="0" destOrd="0" parTransId="{90F3FF70-AFDC-4FB8-9232-AA5B71DD0466}" sibTransId="{BC2B45C2-EE2B-4E21-9726-2EA86F894B95}"/>
    <dgm:cxn modelId="{A4AD9D19-525C-4E57-A61E-047E545D985D}" type="presOf" srcId="{7F5FF662-427A-4EF8-8199-AAF8F2D82A72}" destId="{1D6F66EE-CD01-4191-AEA9-1DE95ABDAC52}" srcOrd="0" destOrd="0" presId="urn:microsoft.com/office/officeart/2008/layout/BendingPictureCaptionList"/>
    <dgm:cxn modelId="{C4F9CF22-3C62-4040-A340-E34BE0E8EB48}" type="presOf" srcId="{B7F11C5E-59F3-4D29-9EE6-388B266355CE}" destId="{53B70E9F-0ED8-4B46-9C47-5C108908D742}" srcOrd="0" destOrd="0" presId="urn:microsoft.com/office/officeart/2008/layout/BendingPictureCaptionList"/>
    <dgm:cxn modelId="{34AEDD28-C959-42B2-AF19-B37888280BDA}" type="presOf" srcId="{04EBE618-F509-46C3-B4A9-8C7F729ED6DA}" destId="{46317091-2335-4269-88D4-C86F9987A94D}" srcOrd="0" destOrd="0" presId="urn:microsoft.com/office/officeart/2008/layout/BendingPictureCaptionList"/>
    <dgm:cxn modelId="{C65F3476-8EA2-4B08-8E6F-A962B629B663}" type="presOf" srcId="{F326C438-9450-4064-9276-B73C8CED2691}" destId="{243265CD-8B17-4135-9E20-D5C8BF100564}" srcOrd="0" destOrd="0" presId="urn:microsoft.com/office/officeart/2008/layout/BendingPictureCaptionList"/>
    <dgm:cxn modelId="{480E8487-A70B-4DE8-AD84-769893C82E72}" srcId="{640B3B8E-87B2-4102-A09E-52CAD8B6F62F}" destId="{3C0872C6-7256-4DB8-AF91-6094A1A4534B}" srcOrd="4" destOrd="0" parTransId="{A20289EF-6EBF-464A-91A8-D63F825F6313}" sibTransId="{33E63523-812B-41BB-83AD-0D6B071BADD9}"/>
    <dgm:cxn modelId="{D03018AE-D91B-4FF1-93FC-73270F7B4697}" type="presOf" srcId="{640B3B8E-87B2-4102-A09E-52CAD8B6F62F}" destId="{7F3073B0-9948-4600-972F-DE0D683840DE}" srcOrd="0" destOrd="0" presId="urn:microsoft.com/office/officeart/2008/layout/BendingPictureCaptionList"/>
    <dgm:cxn modelId="{BD395FC7-6656-40F9-BC46-F4E7EA9E3E72}" srcId="{640B3B8E-87B2-4102-A09E-52CAD8B6F62F}" destId="{F326C438-9450-4064-9276-B73C8CED2691}" srcOrd="3" destOrd="0" parTransId="{008EE11A-FA76-4B01-A640-FFABA31B7DAA}" sibTransId="{2A2D1883-13B9-4707-856E-8CAB4DBF5993}"/>
    <dgm:cxn modelId="{B09B02D8-B92B-4FD7-9FFC-3F5A63F80270}" srcId="{640B3B8E-87B2-4102-A09E-52CAD8B6F62F}" destId="{B7F11C5E-59F3-4D29-9EE6-388B266355CE}" srcOrd="2" destOrd="0" parTransId="{0EA10C53-6094-4411-B16E-35D83E8A8069}" sibTransId="{83348DF5-131F-4C50-92B0-210CED4B5E01}"/>
    <dgm:cxn modelId="{34A84AE5-5A21-422E-BF4C-A64635BB3D97}" type="presOf" srcId="{3C0872C6-7256-4DB8-AF91-6094A1A4534B}" destId="{111DE0EE-DB0E-4551-B515-75F05886D3B2}" srcOrd="0" destOrd="0" presId="urn:microsoft.com/office/officeart/2008/layout/BendingPictureCaptionList"/>
    <dgm:cxn modelId="{F687E8F6-CA8A-4EA8-9390-10067EFBA70F}" srcId="{640B3B8E-87B2-4102-A09E-52CAD8B6F62F}" destId="{7F5FF662-427A-4EF8-8199-AAF8F2D82A72}" srcOrd="1" destOrd="0" parTransId="{AF3D3BE6-CB90-47D9-AB44-F6E3C3210A72}" sibTransId="{FEDEB504-0E5A-42DA-83CB-6ECA5E1833E7}"/>
    <dgm:cxn modelId="{128221F3-1D29-46D0-A09C-A8385A4E8DAF}" type="presParOf" srcId="{7F3073B0-9948-4600-972F-DE0D683840DE}" destId="{32B555F3-375D-4427-B116-EF1CD14F7500}" srcOrd="0" destOrd="0" presId="urn:microsoft.com/office/officeart/2008/layout/BendingPictureCaptionList"/>
    <dgm:cxn modelId="{CE32DDEB-4D9D-4875-956D-EDAE10B40640}" type="presParOf" srcId="{32B555F3-375D-4427-B116-EF1CD14F7500}" destId="{3E2CED10-C667-417A-81FB-F825191B1E1F}" srcOrd="0" destOrd="0" presId="urn:microsoft.com/office/officeart/2008/layout/BendingPictureCaptionList"/>
    <dgm:cxn modelId="{1E889E9B-38F3-47C3-BC89-4EF5A6610C88}" type="presParOf" srcId="{32B555F3-375D-4427-B116-EF1CD14F7500}" destId="{46317091-2335-4269-88D4-C86F9987A94D}" srcOrd="1" destOrd="0" presId="urn:microsoft.com/office/officeart/2008/layout/BendingPictureCaptionList"/>
    <dgm:cxn modelId="{300EB5C8-19F2-4E8C-92D8-73511FA170DA}" type="presParOf" srcId="{7F3073B0-9948-4600-972F-DE0D683840DE}" destId="{C18A44FF-A1DA-4365-AE84-44E3C7896D43}" srcOrd="1" destOrd="0" presId="urn:microsoft.com/office/officeart/2008/layout/BendingPictureCaptionList"/>
    <dgm:cxn modelId="{15C64730-864B-4E5D-842C-119136CDDD73}" type="presParOf" srcId="{7F3073B0-9948-4600-972F-DE0D683840DE}" destId="{76F75FCE-3BAA-4808-AFCF-971D7C20D7A0}" srcOrd="2" destOrd="0" presId="urn:microsoft.com/office/officeart/2008/layout/BendingPictureCaptionList"/>
    <dgm:cxn modelId="{346CC0AE-0305-4EAF-BB3A-82AB97A788E7}" type="presParOf" srcId="{76F75FCE-3BAA-4808-AFCF-971D7C20D7A0}" destId="{2ECCA934-3B64-42BF-B215-53D7999C767C}" srcOrd="0" destOrd="0" presId="urn:microsoft.com/office/officeart/2008/layout/BendingPictureCaptionList"/>
    <dgm:cxn modelId="{30A86D22-545A-41A3-8C1F-FEB7AED16812}" type="presParOf" srcId="{76F75FCE-3BAA-4808-AFCF-971D7C20D7A0}" destId="{1D6F66EE-CD01-4191-AEA9-1DE95ABDAC52}" srcOrd="1" destOrd="0" presId="urn:microsoft.com/office/officeart/2008/layout/BendingPictureCaptionList"/>
    <dgm:cxn modelId="{A7CB0E0D-48D2-4A61-A1A2-2DE9C37F2F20}" type="presParOf" srcId="{7F3073B0-9948-4600-972F-DE0D683840DE}" destId="{4E3C603E-021F-482F-ABE3-97C188CE7C1D}" srcOrd="3" destOrd="0" presId="urn:microsoft.com/office/officeart/2008/layout/BendingPictureCaptionList"/>
    <dgm:cxn modelId="{7B31771C-AC16-4DDC-8C41-E345CB3E5F2A}" type="presParOf" srcId="{7F3073B0-9948-4600-972F-DE0D683840DE}" destId="{FDAF7FDE-4B28-4EF1-8ACD-858E59313E1B}" srcOrd="4" destOrd="0" presId="urn:microsoft.com/office/officeart/2008/layout/BendingPictureCaptionList"/>
    <dgm:cxn modelId="{0E658D70-5B26-46EF-AD13-3894A90E13DA}" type="presParOf" srcId="{FDAF7FDE-4B28-4EF1-8ACD-858E59313E1B}" destId="{E2AAD7E5-5E02-426A-92D9-5C6E9B646751}" srcOrd="0" destOrd="0" presId="urn:microsoft.com/office/officeart/2008/layout/BendingPictureCaptionList"/>
    <dgm:cxn modelId="{DB2CEFC0-CED5-43B0-954F-3AE1B8594830}" type="presParOf" srcId="{FDAF7FDE-4B28-4EF1-8ACD-858E59313E1B}" destId="{53B70E9F-0ED8-4B46-9C47-5C108908D742}" srcOrd="1" destOrd="0" presId="urn:microsoft.com/office/officeart/2008/layout/BendingPictureCaptionList"/>
    <dgm:cxn modelId="{2EE9F632-308D-4BD6-9648-DA61393BBFB9}" type="presParOf" srcId="{7F3073B0-9948-4600-972F-DE0D683840DE}" destId="{E7E28962-012A-4F15-8B35-3658ABD0E52D}" srcOrd="5" destOrd="0" presId="urn:microsoft.com/office/officeart/2008/layout/BendingPictureCaptionList"/>
    <dgm:cxn modelId="{740571DD-5397-443B-A729-EC41FE2327E7}" type="presParOf" srcId="{7F3073B0-9948-4600-972F-DE0D683840DE}" destId="{1F3E45C8-9F82-4A0C-ADA8-7D3B3E9314C9}" srcOrd="6" destOrd="0" presId="urn:microsoft.com/office/officeart/2008/layout/BendingPictureCaptionList"/>
    <dgm:cxn modelId="{63E69AFD-B16B-4A8C-B6B9-BB5B9704004B}" type="presParOf" srcId="{1F3E45C8-9F82-4A0C-ADA8-7D3B3E9314C9}" destId="{46CCA144-A54D-444C-A758-343B68E95762}" srcOrd="0" destOrd="0" presId="urn:microsoft.com/office/officeart/2008/layout/BendingPictureCaptionList"/>
    <dgm:cxn modelId="{CA9C3BE2-D450-47DB-AA6E-530284E481BA}" type="presParOf" srcId="{1F3E45C8-9F82-4A0C-ADA8-7D3B3E9314C9}" destId="{243265CD-8B17-4135-9E20-D5C8BF100564}" srcOrd="1" destOrd="0" presId="urn:microsoft.com/office/officeart/2008/layout/BendingPictureCaptionList"/>
    <dgm:cxn modelId="{03AC34E8-0E0D-48F4-B5F5-2FFEBDECC809}" type="presParOf" srcId="{7F3073B0-9948-4600-972F-DE0D683840DE}" destId="{73E05D3D-DE7E-44EA-B773-7B671DB58E2F}" srcOrd="7" destOrd="0" presId="urn:microsoft.com/office/officeart/2008/layout/BendingPictureCaptionList"/>
    <dgm:cxn modelId="{CA1243C5-6819-433A-8E9C-F57400B9BA48}" type="presParOf" srcId="{7F3073B0-9948-4600-972F-DE0D683840DE}" destId="{8390207C-79BB-436C-815E-A2A6AC265A7C}" srcOrd="8" destOrd="0" presId="urn:microsoft.com/office/officeart/2008/layout/BendingPictureCaptionList"/>
    <dgm:cxn modelId="{D696B4CD-BB5C-4EDC-8008-976B4E5E33DB}" type="presParOf" srcId="{8390207C-79BB-436C-815E-A2A6AC265A7C}" destId="{4ED93304-FB93-411F-9AC5-144C6AB09713}" srcOrd="0" destOrd="0" presId="urn:microsoft.com/office/officeart/2008/layout/BendingPictureCaptionList"/>
    <dgm:cxn modelId="{EAA5BECA-76C4-4E0B-8013-309BEAD9A9DE}" type="presParOf" srcId="{8390207C-79BB-436C-815E-A2A6AC265A7C}" destId="{111DE0EE-DB0E-4551-B515-75F05886D3B2}" srcOrd="1" destOrd="0" presId="urn:microsoft.com/office/officeart/2008/layout/BendingPictureCaptionList"/>
  </dgm:cxnLst>
  <dgm:bg>
    <a:effectLst>
      <a:outerShdw blurRad="50800" dist="38100" dir="8100000" algn="tr" rotWithShape="0">
        <a:prstClr val="black">
          <a:alpha val="40000"/>
        </a:prstClr>
      </a:outerShdw>
    </a:effectLst>
  </dgm:bg>
  <dgm:whole/>
  <dgm:extLst>
    <a:ext uri="http://schemas.microsoft.com/office/drawing/2008/diagram">
      <dsp:dataModelExt xmlns:dsp="http://schemas.microsoft.com/office/drawing/2008/diagram" relId="rId1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9AD78885-2D86-4E36-88FE-BC1028D1FBD5}" type="doc">
      <dgm:prSet loTypeId="urn:microsoft.com/office/officeart/2005/8/layout/hChevron3" loCatId="process" qsTypeId="urn:microsoft.com/office/officeart/2005/8/quickstyle/simple4" qsCatId="simple" csTypeId="urn:microsoft.com/office/officeart/2005/8/colors/accent5_3" csCatId="accent5" phldr="1"/>
      <dgm:spPr/>
      <dgm:t>
        <a:bodyPr/>
        <a:lstStyle/>
        <a:p>
          <a:endParaRPr lang="en-US"/>
        </a:p>
      </dgm:t>
    </dgm:pt>
    <dgm:pt modelId="{28F44116-19D1-4E08-B663-9A3B78626509}">
      <dgm:prSet phldrT="[Text]" phldr="0"/>
      <dgm:spPr>
        <a:effectLst>
          <a:outerShdw blurRad="50800" dist="38100" dir="8100000" algn="tr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-GB"/>
            <a:t>Evidence</a:t>
          </a:r>
          <a:endParaRPr lang="en-US"/>
        </a:p>
      </dgm:t>
    </dgm:pt>
    <dgm:pt modelId="{6EDE8066-B29C-451C-ACE5-8C1114BD765D}" type="parTrans" cxnId="{70E5C6C8-E0E4-4E5C-992F-79C581B68DC4}">
      <dgm:prSet/>
      <dgm:spPr/>
      <dgm:t>
        <a:bodyPr/>
        <a:lstStyle/>
        <a:p>
          <a:endParaRPr lang="en-US"/>
        </a:p>
      </dgm:t>
    </dgm:pt>
    <dgm:pt modelId="{EB450900-7353-4004-BB56-B41C373DDF78}" type="sibTrans" cxnId="{70E5C6C8-E0E4-4E5C-992F-79C581B68DC4}">
      <dgm:prSet/>
      <dgm:spPr/>
      <dgm:t>
        <a:bodyPr/>
        <a:lstStyle/>
        <a:p>
          <a:endParaRPr lang="en-US"/>
        </a:p>
      </dgm:t>
    </dgm:pt>
    <dgm:pt modelId="{1ED395EB-9AA6-436B-9E95-4E8FF40B2594}">
      <dgm:prSet phldrT="[Text]" phldr="0"/>
      <dgm:spPr>
        <a:effectLst>
          <a:outerShdw blurRad="50800" dist="38100" dir="8100000" algn="tr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-GB"/>
            <a:t>Guidance</a:t>
          </a:r>
          <a:endParaRPr lang="en-US"/>
        </a:p>
      </dgm:t>
    </dgm:pt>
    <dgm:pt modelId="{E068794D-47D7-44E6-86F3-59E6B939F227}" type="parTrans" cxnId="{FFE05D2A-5A5E-4AE7-81A7-433C556B157F}">
      <dgm:prSet/>
      <dgm:spPr/>
      <dgm:t>
        <a:bodyPr/>
        <a:lstStyle/>
        <a:p>
          <a:endParaRPr lang="en-US"/>
        </a:p>
      </dgm:t>
    </dgm:pt>
    <dgm:pt modelId="{1F81F966-691B-49EC-A216-32549B9371C5}" type="sibTrans" cxnId="{FFE05D2A-5A5E-4AE7-81A7-433C556B157F}">
      <dgm:prSet/>
      <dgm:spPr/>
      <dgm:t>
        <a:bodyPr/>
        <a:lstStyle/>
        <a:p>
          <a:endParaRPr lang="en-US"/>
        </a:p>
      </dgm:t>
    </dgm:pt>
    <dgm:pt modelId="{7334728A-3010-4922-9A7D-7DB039E56C40}">
      <dgm:prSet phldrT="[Text]" phldr="0"/>
      <dgm:spPr>
        <a:effectLst>
          <a:outerShdw blurRad="50800" dist="38100" dir="8100000" algn="tr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-GB"/>
            <a:t>AI Reg Lab</a:t>
          </a:r>
          <a:endParaRPr lang="en-US"/>
        </a:p>
      </dgm:t>
    </dgm:pt>
    <dgm:pt modelId="{9E966310-A9FF-4555-B09D-13E7780F9C4B}" type="parTrans" cxnId="{C8B3F967-1B35-4EAF-A9A1-D530CF08F508}">
      <dgm:prSet/>
      <dgm:spPr/>
      <dgm:t>
        <a:bodyPr/>
        <a:lstStyle/>
        <a:p>
          <a:endParaRPr lang="en-US"/>
        </a:p>
      </dgm:t>
    </dgm:pt>
    <dgm:pt modelId="{C3A69FA6-BD59-45EB-9F54-3F1A33CCCA31}" type="sibTrans" cxnId="{C8B3F967-1B35-4EAF-A9A1-D530CF08F508}">
      <dgm:prSet/>
      <dgm:spPr/>
      <dgm:t>
        <a:bodyPr/>
        <a:lstStyle/>
        <a:p>
          <a:endParaRPr lang="en-US"/>
        </a:p>
      </dgm:t>
    </dgm:pt>
    <dgm:pt modelId="{5CD65782-17AE-4383-BD06-FE5AC8050BD8}">
      <dgm:prSet phldrT="[Text]" phldr="0"/>
      <dgm:spPr>
        <a:effectLst>
          <a:outerShdw blurRad="50800" dist="38100" dir="8100000" algn="tr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-GB"/>
            <a:t>Strategy</a:t>
          </a:r>
          <a:endParaRPr lang="en-US"/>
        </a:p>
      </dgm:t>
    </dgm:pt>
    <dgm:pt modelId="{E6543D64-5FEF-4C63-9A95-8C6DC526AFFA}" type="parTrans" cxnId="{F84688C8-163E-411B-B5A6-3CCD196DA247}">
      <dgm:prSet/>
      <dgm:spPr/>
      <dgm:t>
        <a:bodyPr/>
        <a:lstStyle/>
        <a:p>
          <a:endParaRPr lang="en-US"/>
        </a:p>
      </dgm:t>
    </dgm:pt>
    <dgm:pt modelId="{F37EB60D-8A38-40D7-AA2D-D52435A31ACF}" type="sibTrans" cxnId="{F84688C8-163E-411B-B5A6-3CCD196DA247}">
      <dgm:prSet/>
      <dgm:spPr/>
      <dgm:t>
        <a:bodyPr/>
        <a:lstStyle/>
        <a:p>
          <a:endParaRPr lang="en-US"/>
        </a:p>
      </dgm:t>
    </dgm:pt>
    <dgm:pt modelId="{451969D7-F6EC-4778-934E-0447A79356A8}">
      <dgm:prSet phldrT="[Text]" phldr="0"/>
      <dgm:spPr>
        <a:effectLst>
          <a:outerShdw blurRad="50800" dist="38100" dir="8100000" algn="tr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-GB"/>
            <a:t>AI Technical Sandbox</a:t>
          </a:r>
          <a:endParaRPr lang="en-US"/>
        </a:p>
      </dgm:t>
    </dgm:pt>
    <dgm:pt modelId="{C663D000-74F0-4AEB-AA85-AC9A4598774B}" type="parTrans" cxnId="{548F41A8-3682-4547-8F9F-4A11CDD10220}">
      <dgm:prSet/>
      <dgm:spPr/>
      <dgm:t>
        <a:bodyPr/>
        <a:lstStyle/>
        <a:p>
          <a:endParaRPr lang="en-US"/>
        </a:p>
      </dgm:t>
    </dgm:pt>
    <dgm:pt modelId="{BABAC96A-0668-45FB-A060-CC32C8C6AE97}" type="sibTrans" cxnId="{548F41A8-3682-4547-8F9F-4A11CDD10220}">
      <dgm:prSet/>
      <dgm:spPr/>
      <dgm:t>
        <a:bodyPr/>
        <a:lstStyle/>
        <a:p>
          <a:endParaRPr lang="en-US"/>
        </a:p>
      </dgm:t>
    </dgm:pt>
    <dgm:pt modelId="{D7228D03-8B97-4B13-9728-217D7D61BB9C}">
      <dgm:prSet phldrT="[Text]" phldr="0"/>
      <dgm:spPr>
        <a:effectLst>
          <a:outerShdw blurRad="50800" dist="38100" dir="8100000" algn="tr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-GB"/>
            <a:t>AI Assurance</a:t>
          </a:r>
          <a:endParaRPr lang="en-US"/>
        </a:p>
      </dgm:t>
    </dgm:pt>
    <dgm:pt modelId="{52EAFF9E-6714-45A3-969B-CBFBED7BA0EC}" type="parTrans" cxnId="{CB87A1F5-1C07-4BA5-81F9-31F94A930954}">
      <dgm:prSet/>
      <dgm:spPr/>
      <dgm:t>
        <a:bodyPr/>
        <a:lstStyle/>
        <a:p>
          <a:endParaRPr lang="en-GB"/>
        </a:p>
      </dgm:t>
    </dgm:pt>
    <dgm:pt modelId="{FD235E6A-4A52-4216-A277-318C256F60E4}" type="sibTrans" cxnId="{CB87A1F5-1C07-4BA5-81F9-31F94A930954}">
      <dgm:prSet/>
      <dgm:spPr/>
      <dgm:t>
        <a:bodyPr/>
        <a:lstStyle/>
        <a:p>
          <a:endParaRPr lang="en-GB"/>
        </a:p>
      </dgm:t>
    </dgm:pt>
    <dgm:pt modelId="{81A5A0FB-8CB1-4D68-8040-C2FA4D7E9064}">
      <dgm:prSet phldrT="[Text]" phldr="0"/>
      <dgm:spPr>
        <a:effectLst>
          <a:outerShdw blurRad="50800" dist="38100" dir="8100000" algn="tr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-GB"/>
            <a:t>Autumn 23</a:t>
          </a:r>
        </a:p>
      </dgm:t>
    </dgm:pt>
    <dgm:pt modelId="{427F79A6-A888-4D14-9726-457A42C7EC28}" type="parTrans" cxnId="{ECE7A217-5CAD-464A-8D80-FEF323C96F7B}">
      <dgm:prSet/>
      <dgm:spPr/>
      <dgm:t>
        <a:bodyPr/>
        <a:lstStyle/>
        <a:p>
          <a:endParaRPr lang="en-GB"/>
        </a:p>
      </dgm:t>
    </dgm:pt>
    <dgm:pt modelId="{2A04C46E-A09A-4888-BA87-F5B9D8BC9C25}" type="sibTrans" cxnId="{ECE7A217-5CAD-464A-8D80-FEF323C96F7B}">
      <dgm:prSet/>
      <dgm:spPr/>
      <dgm:t>
        <a:bodyPr/>
        <a:lstStyle/>
        <a:p>
          <a:endParaRPr lang="en-GB"/>
        </a:p>
      </dgm:t>
    </dgm:pt>
    <dgm:pt modelId="{A7EC2EC5-21CD-4C8C-B1EF-43B69CF5F13F}">
      <dgm:prSet phldrT="[Text]" phldr="0"/>
      <dgm:spPr>
        <a:effectLst>
          <a:outerShdw blurRad="50800" dist="38100" dir="8100000" algn="tr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-GB"/>
            <a:t>Autumn 26</a:t>
          </a:r>
        </a:p>
      </dgm:t>
    </dgm:pt>
    <dgm:pt modelId="{37215D24-8BEE-4773-A29E-84E24FAF9C94}" type="parTrans" cxnId="{22F61902-7029-490D-802B-6532BDD59BC9}">
      <dgm:prSet/>
      <dgm:spPr/>
      <dgm:t>
        <a:bodyPr/>
        <a:lstStyle/>
        <a:p>
          <a:endParaRPr lang="en-GB"/>
        </a:p>
      </dgm:t>
    </dgm:pt>
    <dgm:pt modelId="{DFF0743F-E589-49A9-AEA6-746D9A9E42CF}" type="sibTrans" cxnId="{22F61902-7029-490D-802B-6532BDD59BC9}">
      <dgm:prSet/>
      <dgm:spPr/>
      <dgm:t>
        <a:bodyPr/>
        <a:lstStyle/>
        <a:p>
          <a:endParaRPr lang="en-GB"/>
        </a:p>
      </dgm:t>
    </dgm:pt>
    <dgm:pt modelId="{AC78097E-AA02-457E-9740-97E3DAF808F5}" type="pres">
      <dgm:prSet presAssocID="{9AD78885-2D86-4E36-88FE-BC1028D1FBD5}" presName="Name0" presStyleCnt="0">
        <dgm:presLayoutVars>
          <dgm:dir/>
          <dgm:resizeHandles val="exact"/>
        </dgm:presLayoutVars>
      </dgm:prSet>
      <dgm:spPr/>
    </dgm:pt>
    <dgm:pt modelId="{89E9AA14-2AD8-4863-BBCD-233FBC139C63}" type="pres">
      <dgm:prSet presAssocID="{81A5A0FB-8CB1-4D68-8040-C2FA4D7E9064}" presName="parTxOnly" presStyleLbl="node1" presStyleIdx="0" presStyleCnt="8">
        <dgm:presLayoutVars>
          <dgm:bulletEnabled val="1"/>
        </dgm:presLayoutVars>
      </dgm:prSet>
      <dgm:spPr/>
    </dgm:pt>
    <dgm:pt modelId="{EF799EDD-B45D-468C-BAFA-31AD794D2BBF}" type="pres">
      <dgm:prSet presAssocID="{2A04C46E-A09A-4888-BA87-F5B9D8BC9C25}" presName="parSpace" presStyleCnt="0"/>
      <dgm:spPr/>
    </dgm:pt>
    <dgm:pt modelId="{BBB26CC5-8030-49A1-9F4A-D9491C5EF21C}" type="pres">
      <dgm:prSet presAssocID="{28F44116-19D1-4E08-B663-9A3B78626509}" presName="parTxOnly" presStyleLbl="node1" presStyleIdx="1" presStyleCnt="8">
        <dgm:presLayoutVars>
          <dgm:bulletEnabled val="1"/>
        </dgm:presLayoutVars>
      </dgm:prSet>
      <dgm:spPr/>
    </dgm:pt>
    <dgm:pt modelId="{DAF41BFB-7E1C-4892-BDAD-240762B31A0C}" type="pres">
      <dgm:prSet presAssocID="{EB450900-7353-4004-BB56-B41C373DDF78}" presName="parSpace" presStyleCnt="0"/>
      <dgm:spPr/>
    </dgm:pt>
    <dgm:pt modelId="{36DD004A-B8C6-4FEF-8754-2A07484354E0}" type="pres">
      <dgm:prSet presAssocID="{5CD65782-17AE-4383-BD06-FE5AC8050BD8}" presName="parTxOnly" presStyleLbl="node1" presStyleIdx="2" presStyleCnt="8">
        <dgm:presLayoutVars>
          <dgm:bulletEnabled val="1"/>
        </dgm:presLayoutVars>
      </dgm:prSet>
      <dgm:spPr/>
    </dgm:pt>
    <dgm:pt modelId="{F5064125-B44A-4798-AB52-8F2B6F7FBE09}" type="pres">
      <dgm:prSet presAssocID="{F37EB60D-8A38-40D7-AA2D-D52435A31ACF}" presName="parSpace" presStyleCnt="0"/>
      <dgm:spPr/>
    </dgm:pt>
    <dgm:pt modelId="{8B5524DC-6F4D-436D-8215-579E37A5C1BE}" type="pres">
      <dgm:prSet presAssocID="{1ED395EB-9AA6-436B-9E95-4E8FF40B2594}" presName="parTxOnly" presStyleLbl="node1" presStyleIdx="3" presStyleCnt="8">
        <dgm:presLayoutVars>
          <dgm:bulletEnabled val="1"/>
        </dgm:presLayoutVars>
      </dgm:prSet>
      <dgm:spPr/>
    </dgm:pt>
    <dgm:pt modelId="{C53BA324-7E95-469D-A2B1-3E7E615822F7}" type="pres">
      <dgm:prSet presAssocID="{1F81F966-691B-49EC-A216-32549B9371C5}" presName="parSpace" presStyleCnt="0"/>
      <dgm:spPr/>
    </dgm:pt>
    <dgm:pt modelId="{1AC329AA-48F5-46B6-9EDD-44DFA8D07410}" type="pres">
      <dgm:prSet presAssocID="{7334728A-3010-4922-9A7D-7DB039E56C40}" presName="parTxOnly" presStyleLbl="node1" presStyleIdx="4" presStyleCnt="8">
        <dgm:presLayoutVars>
          <dgm:bulletEnabled val="1"/>
        </dgm:presLayoutVars>
      </dgm:prSet>
      <dgm:spPr/>
    </dgm:pt>
    <dgm:pt modelId="{1502C183-F5F0-4B9D-9FF0-FE1C8A6E969D}" type="pres">
      <dgm:prSet presAssocID="{C3A69FA6-BD59-45EB-9F54-3F1A33CCCA31}" presName="parSpace" presStyleCnt="0"/>
      <dgm:spPr/>
    </dgm:pt>
    <dgm:pt modelId="{7733109D-9691-4AA3-848B-83C5BD9C411D}" type="pres">
      <dgm:prSet presAssocID="{451969D7-F6EC-4778-934E-0447A79356A8}" presName="parTxOnly" presStyleLbl="node1" presStyleIdx="5" presStyleCnt="8">
        <dgm:presLayoutVars>
          <dgm:bulletEnabled val="1"/>
        </dgm:presLayoutVars>
      </dgm:prSet>
      <dgm:spPr/>
    </dgm:pt>
    <dgm:pt modelId="{8F774842-F51D-424B-AE4C-362C2EC1FC17}" type="pres">
      <dgm:prSet presAssocID="{BABAC96A-0668-45FB-A060-CC32C8C6AE97}" presName="parSpace" presStyleCnt="0"/>
      <dgm:spPr/>
    </dgm:pt>
    <dgm:pt modelId="{F732D6F2-B978-465E-8504-E7AB56C1398F}" type="pres">
      <dgm:prSet presAssocID="{D7228D03-8B97-4B13-9728-217D7D61BB9C}" presName="parTxOnly" presStyleLbl="node1" presStyleIdx="6" presStyleCnt="8">
        <dgm:presLayoutVars>
          <dgm:bulletEnabled val="1"/>
        </dgm:presLayoutVars>
      </dgm:prSet>
      <dgm:spPr/>
    </dgm:pt>
    <dgm:pt modelId="{30B77C17-AC6A-4B7C-8706-C92167EB481C}" type="pres">
      <dgm:prSet presAssocID="{FD235E6A-4A52-4216-A277-318C256F60E4}" presName="parSpace" presStyleCnt="0"/>
      <dgm:spPr/>
    </dgm:pt>
    <dgm:pt modelId="{F0AB94EC-7883-4620-AA54-6A30819FD964}" type="pres">
      <dgm:prSet presAssocID="{A7EC2EC5-21CD-4C8C-B1EF-43B69CF5F13F}" presName="parTxOnly" presStyleLbl="node1" presStyleIdx="7" presStyleCnt="8">
        <dgm:presLayoutVars>
          <dgm:bulletEnabled val="1"/>
        </dgm:presLayoutVars>
      </dgm:prSet>
      <dgm:spPr/>
    </dgm:pt>
  </dgm:ptLst>
  <dgm:cxnLst>
    <dgm:cxn modelId="{22F61902-7029-490D-802B-6532BDD59BC9}" srcId="{9AD78885-2D86-4E36-88FE-BC1028D1FBD5}" destId="{A7EC2EC5-21CD-4C8C-B1EF-43B69CF5F13F}" srcOrd="7" destOrd="0" parTransId="{37215D24-8BEE-4773-A29E-84E24FAF9C94}" sibTransId="{DFF0743F-E589-49A9-AEA6-746D9A9E42CF}"/>
    <dgm:cxn modelId="{ECE7A217-5CAD-464A-8D80-FEF323C96F7B}" srcId="{9AD78885-2D86-4E36-88FE-BC1028D1FBD5}" destId="{81A5A0FB-8CB1-4D68-8040-C2FA4D7E9064}" srcOrd="0" destOrd="0" parTransId="{427F79A6-A888-4D14-9726-457A42C7EC28}" sibTransId="{2A04C46E-A09A-4888-BA87-F5B9D8BC9C25}"/>
    <dgm:cxn modelId="{FFE05D2A-5A5E-4AE7-81A7-433C556B157F}" srcId="{9AD78885-2D86-4E36-88FE-BC1028D1FBD5}" destId="{1ED395EB-9AA6-436B-9E95-4E8FF40B2594}" srcOrd="3" destOrd="0" parTransId="{E068794D-47D7-44E6-86F3-59E6B939F227}" sibTransId="{1F81F966-691B-49EC-A216-32549B9371C5}"/>
    <dgm:cxn modelId="{C8A00E30-C73B-4BFF-B4FF-E263AA25DF84}" type="presOf" srcId="{A7EC2EC5-21CD-4C8C-B1EF-43B69CF5F13F}" destId="{F0AB94EC-7883-4620-AA54-6A30819FD964}" srcOrd="0" destOrd="0" presId="urn:microsoft.com/office/officeart/2005/8/layout/hChevron3"/>
    <dgm:cxn modelId="{7A6AB261-3A7D-4839-945F-1514AEFC6540}" type="presOf" srcId="{81A5A0FB-8CB1-4D68-8040-C2FA4D7E9064}" destId="{89E9AA14-2AD8-4863-BBCD-233FBC139C63}" srcOrd="0" destOrd="0" presId="urn:microsoft.com/office/officeart/2005/8/layout/hChevron3"/>
    <dgm:cxn modelId="{BA785466-FFD8-4E95-8244-02D0494B87D3}" type="presOf" srcId="{7334728A-3010-4922-9A7D-7DB039E56C40}" destId="{1AC329AA-48F5-46B6-9EDD-44DFA8D07410}" srcOrd="0" destOrd="0" presId="urn:microsoft.com/office/officeart/2005/8/layout/hChevron3"/>
    <dgm:cxn modelId="{C8B3F967-1B35-4EAF-A9A1-D530CF08F508}" srcId="{9AD78885-2D86-4E36-88FE-BC1028D1FBD5}" destId="{7334728A-3010-4922-9A7D-7DB039E56C40}" srcOrd="4" destOrd="0" parTransId="{9E966310-A9FF-4555-B09D-13E7780F9C4B}" sibTransId="{C3A69FA6-BD59-45EB-9F54-3F1A33CCCA31}"/>
    <dgm:cxn modelId="{77662752-C8D6-4ACD-8B09-9EF3347E23C1}" type="presOf" srcId="{5CD65782-17AE-4383-BD06-FE5AC8050BD8}" destId="{36DD004A-B8C6-4FEF-8754-2A07484354E0}" srcOrd="0" destOrd="0" presId="urn:microsoft.com/office/officeart/2005/8/layout/hChevron3"/>
    <dgm:cxn modelId="{548F41A8-3682-4547-8F9F-4A11CDD10220}" srcId="{9AD78885-2D86-4E36-88FE-BC1028D1FBD5}" destId="{451969D7-F6EC-4778-934E-0447A79356A8}" srcOrd="5" destOrd="0" parTransId="{C663D000-74F0-4AEB-AA85-AC9A4598774B}" sibTransId="{BABAC96A-0668-45FB-A060-CC32C8C6AE97}"/>
    <dgm:cxn modelId="{40F414B2-E540-4C62-8CC6-0CC51A7DAB60}" type="presOf" srcId="{451969D7-F6EC-4778-934E-0447A79356A8}" destId="{7733109D-9691-4AA3-848B-83C5BD9C411D}" srcOrd="0" destOrd="0" presId="urn:microsoft.com/office/officeart/2005/8/layout/hChevron3"/>
    <dgm:cxn modelId="{E9F137C8-29CE-457C-8B12-52E818CC5310}" type="presOf" srcId="{28F44116-19D1-4E08-B663-9A3B78626509}" destId="{BBB26CC5-8030-49A1-9F4A-D9491C5EF21C}" srcOrd="0" destOrd="0" presId="urn:microsoft.com/office/officeart/2005/8/layout/hChevron3"/>
    <dgm:cxn modelId="{F84688C8-163E-411B-B5A6-3CCD196DA247}" srcId="{9AD78885-2D86-4E36-88FE-BC1028D1FBD5}" destId="{5CD65782-17AE-4383-BD06-FE5AC8050BD8}" srcOrd="2" destOrd="0" parTransId="{E6543D64-5FEF-4C63-9A95-8C6DC526AFFA}" sibTransId="{F37EB60D-8A38-40D7-AA2D-D52435A31ACF}"/>
    <dgm:cxn modelId="{70E5C6C8-E0E4-4E5C-992F-79C581B68DC4}" srcId="{9AD78885-2D86-4E36-88FE-BC1028D1FBD5}" destId="{28F44116-19D1-4E08-B663-9A3B78626509}" srcOrd="1" destOrd="0" parTransId="{6EDE8066-B29C-451C-ACE5-8C1114BD765D}" sibTransId="{EB450900-7353-4004-BB56-B41C373DDF78}"/>
    <dgm:cxn modelId="{78889AD2-058D-42B1-9D40-A904F71ABCD4}" type="presOf" srcId="{D7228D03-8B97-4B13-9728-217D7D61BB9C}" destId="{F732D6F2-B978-465E-8504-E7AB56C1398F}" srcOrd="0" destOrd="0" presId="urn:microsoft.com/office/officeart/2005/8/layout/hChevron3"/>
    <dgm:cxn modelId="{F6B112EF-DAEC-45AC-AD95-BC5D72BD6E43}" type="presOf" srcId="{1ED395EB-9AA6-436B-9E95-4E8FF40B2594}" destId="{8B5524DC-6F4D-436D-8215-579E37A5C1BE}" srcOrd="0" destOrd="0" presId="urn:microsoft.com/office/officeart/2005/8/layout/hChevron3"/>
    <dgm:cxn modelId="{CB87A1F5-1C07-4BA5-81F9-31F94A930954}" srcId="{9AD78885-2D86-4E36-88FE-BC1028D1FBD5}" destId="{D7228D03-8B97-4B13-9728-217D7D61BB9C}" srcOrd="6" destOrd="0" parTransId="{52EAFF9E-6714-45A3-969B-CBFBED7BA0EC}" sibTransId="{FD235E6A-4A52-4216-A277-318C256F60E4}"/>
    <dgm:cxn modelId="{829DB0FD-9C90-4D1A-B3C6-1EFDBE4F1BF1}" type="presOf" srcId="{9AD78885-2D86-4E36-88FE-BC1028D1FBD5}" destId="{AC78097E-AA02-457E-9740-97E3DAF808F5}" srcOrd="0" destOrd="0" presId="urn:microsoft.com/office/officeart/2005/8/layout/hChevron3"/>
    <dgm:cxn modelId="{40E87231-AB87-4387-B8FD-CB4A6420DC8F}" type="presParOf" srcId="{AC78097E-AA02-457E-9740-97E3DAF808F5}" destId="{89E9AA14-2AD8-4863-BBCD-233FBC139C63}" srcOrd="0" destOrd="0" presId="urn:microsoft.com/office/officeart/2005/8/layout/hChevron3"/>
    <dgm:cxn modelId="{3A8796FA-4AFE-4917-8269-5A38094F61F7}" type="presParOf" srcId="{AC78097E-AA02-457E-9740-97E3DAF808F5}" destId="{EF799EDD-B45D-468C-BAFA-31AD794D2BBF}" srcOrd="1" destOrd="0" presId="urn:microsoft.com/office/officeart/2005/8/layout/hChevron3"/>
    <dgm:cxn modelId="{6BF1D3C3-9D15-45E2-9D5B-501A9C18C9F3}" type="presParOf" srcId="{AC78097E-AA02-457E-9740-97E3DAF808F5}" destId="{BBB26CC5-8030-49A1-9F4A-D9491C5EF21C}" srcOrd="2" destOrd="0" presId="urn:microsoft.com/office/officeart/2005/8/layout/hChevron3"/>
    <dgm:cxn modelId="{AFD0E5C9-6FC4-4E48-9630-43FA85AA5576}" type="presParOf" srcId="{AC78097E-AA02-457E-9740-97E3DAF808F5}" destId="{DAF41BFB-7E1C-4892-BDAD-240762B31A0C}" srcOrd="3" destOrd="0" presId="urn:microsoft.com/office/officeart/2005/8/layout/hChevron3"/>
    <dgm:cxn modelId="{64AC1DD6-22DE-447D-B7A7-2D32C463A93B}" type="presParOf" srcId="{AC78097E-AA02-457E-9740-97E3DAF808F5}" destId="{36DD004A-B8C6-4FEF-8754-2A07484354E0}" srcOrd="4" destOrd="0" presId="urn:microsoft.com/office/officeart/2005/8/layout/hChevron3"/>
    <dgm:cxn modelId="{74C776F2-BD84-4079-8D9D-2B4B507446AE}" type="presParOf" srcId="{AC78097E-AA02-457E-9740-97E3DAF808F5}" destId="{F5064125-B44A-4798-AB52-8F2B6F7FBE09}" srcOrd="5" destOrd="0" presId="urn:microsoft.com/office/officeart/2005/8/layout/hChevron3"/>
    <dgm:cxn modelId="{78AD9F82-C988-42FE-9C87-97DEA0EB9294}" type="presParOf" srcId="{AC78097E-AA02-457E-9740-97E3DAF808F5}" destId="{8B5524DC-6F4D-436D-8215-579E37A5C1BE}" srcOrd="6" destOrd="0" presId="urn:microsoft.com/office/officeart/2005/8/layout/hChevron3"/>
    <dgm:cxn modelId="{8E30C0AD-9958-4B88-9041-5F40E6D8BA60}" type="presParOf" srcId="{AC78097E-AA02-457E-9740-97E3DAF808F5}" destId="{C53BA324-7E95-469D-A2B1-3E7E615822F7}" srcOrd="7" destOrd="0" presId="urn:microsoft.com/office/officeart/2005/8/layout/hChevron3"/>
    <dgm:cxn modelId="{DEDE2C4B-7522-4562-9F5E-BA028D790725}" type="presParOf" srcId="{AC78097E-AA02-457E-9740-97E3DAF808F5}" destId="{1AC329AA-48F5-46B6-9EDD-44DFA8D07410}" srcOrd="8" destOrd="0" presId="urn:microsoft.com/office/officeart/2005/8/layout/hChevron3"/>
    <dgm:cxn modelId="{328DCB30-4FE3-428A-B9C1-6CF36C3960E0}" type="presParOf" srcId="{AC78097E-AA02-457E-9740-97E3DAF808F5}" destId="{1502C183-F5F0-4B9D-9FF0-FE1C8A6E969D}" srcOrd="9" destOrd="0" presId="urn:microsoft.com/office/officeart/2005/8/layout/hChevron3"/>
    <dgm:cxn modelId="{811BB6F5-01EB-4A96-B789-CA251FF51934}" type="presParOf" srcId="{AC78097E-AA02-457E-9740-97E3DAF808F5}" destId="{7733109D-9691-4AA3-848B-83C5BD9C411D}" srcOrd="10" destOrd="0" presId="urn:microsoft.com/office/officeart/2005/8/layout/hChevron3"/>
    <dgm:cxn modelId="{7F8F1073-FE81-4208-96A5-E0390EB1631E}" type="presParOf" srcId="{AC78097E-AA02-457E-9740-97E3DAF808F5}" destId="{8F774842-F51D-424B-AE4C-362C2EC1FC17}" srcOrd="11" destOrd="0" presId="urn:microsoft.com/office/officeart/2005/8/layout/hChevron3"/>
    <dgm:cxn modelId="{FFF5C0E4-32B2-4F2C-AC49-1CB349A17C19}" type="presParOf" srcId="{AC78097E-AA02-457E-9740-97E3DAF808F5}" destId="{F732D6F2-B978-465E-8504-E7AB56C1398F}" srcOrd="12" destOrd="0" presId="urn:microsoft.com/office/officeart/2005/8/layout/hChevron3"/>
    <dgm:cxn modelId="{2A9D61F3-F963-4197-B759-6B93B97E9BFE}" type="presParOf" srcId="{AC78097E-AA02-457E-9740-97E3DAF808F5}" destId="{30B77C17-AC6A-4B7C-8706-C92167EB481C}" srcOrd="13" destOrd="0" presId="urn:microsoft.com/office/officeart/2005/8/layout/hChevron3"/>
    <dgm:cxn modelId="{59E82F47-1FFF-49F9-89A0-FF0D48669A39}" type="presParOf" srcId="{AC78097E-AA02-457E-9740-97E3DAF808F5}" destId="{F0AB94EC-7883-4620-AA54-6A30819FD964}" srcOrd="14" destOrd="0" presId="urn:microsoft.com/office/officeart/2005/8/layout/hChevron3"/>
  </dgm:cxnLst>
  <dgm:bg>
    <a:effectLst>
      <a:outerShdw blurRad="50800" dist="38100" dir="2700000" algn="tl" rotWithShape="0">
        <a:prstClr val="black">
          <a:alpha val="40000"/>
        </a:prstClr>
      </a:outerShdw>
    </a:effectLst>
  </dgm:bg>
  <dgm:whole/>
  <dgm:extLst>
    <a:ext uri="http://schemas.microsoft.com/office/drawing/2008/diagram">
      <dsp:dataModelExt xmlns:dsp="http://schemas.microsoft.com/office/drawing/2008/diagram" relId="rId22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4F9B237B-302A-4836-BD66-357390C79E92}" type="doc">
      <dgm:prSet loTypeId="urn:microsoft.com/office/officeart/2005/8/layout/pList2" loCatId="picture" qsTypeId="urn:microsoft.com/office/officeart/2005/8/quickstyle/simple5" qsCatId="simple" csTypeId="urn:microsoft.com/office/officeart/2005/8/colors/accent0_3" csCatId="mainScheme" phldr="1"/>
      <dgm:spPr/>
      <dgm:t>
        <a:bodyPr/>
        <a:lstStyle/>
        <a:p>
          <a:endParaRPr lang="en-GB"/>
        </a:p>
      </dgm:t>
    </dgm:pt>
    <dgm:pt modelId="{745F02FB-858D-4D23-B809-A426983A8BB3}">
      <dgm:prSet custT="1"/>
      <dgm:spPr>
        <a:xfrm rot="10800000">
          <a:off x="3118848" y="329042"/>
          <a:ext cx="8142352" cy="1347507"/>
        </a:xfrm>
        <a:solidFill>
          <a:srgbClr val="FFEAD0"/>
        </a:solidFill>
      </dgm:spPr>
      <dgm:t>
        <a:bodyPr/>
        <a:lstStyle/>
        <a:p>
          <a:pPr marL="180000" lvl="0" algn="l" defTabSz="533400">
            <a:lnSpc>
              <a:spcPct val="100000"/>
            </a:lnSpc>
            <a:spcBef>
              <a:spcPts val="600"/>
            </a:spcBef>
            <a:spcAft>
              <a:spcPct val="35000"/>
            </a:spcAft>
            <a:buNone/>
          </a:pPr>
          <a:r>
            <a:rPr lang="en-GB" sz="1100" b="1" kern="120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Purpose</a:t>
          </a:r>
        </a:p>
        <a:p>
          <a:pPr marL="180000" lvl="0" algn="l" defTabSz="533400">
            <a:lnSpc>
              <a:spcPct val="100000"/>
            </a:lnSpc>
            <a:spcBef>
              <a:spcPts val="600"/>
            </a:spcBef>
            <a:spcAft>
              <a:spcPct val="35000"/>
            </a:spcAft>
            <a:buNone/>
          </a:pPr>
          <a:r>
            <a:rPr lang="en-GB" sz="1100" b="0" i="0" kern="120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A trusted, ethical and supervised digital environment to explore how AI systems perform in real-world conditions</a:t>
          </a:r>
          <a:endParaRPr lang="en-GB" sz="1200" b="0" kern="1200">
            <a:solidFill>
              <a:schemeClr val="tx2">
                <a:lumMod val="50000"/>
              </a:schemeClr>
            </a:solidFill>
            <a:latin typeface="Arial" panose="020B0604020202020204" pitchFamily="34" charset="0"/>
            <a:ea typeface="+mn-ea"/>
            <a:cs typeface="Arial" panose="020B0604020202020204" pitchFamily="34" charset="0"/>
          </a:endParaRPr>
        </a:p>
      </dgm:t>
    </dgm:pt>
    <dgm:pt modelId="{49038DDD-5360-4F46-8861-9E47CAF6E595}" type="parTrans" cxnId="{8EA05764-20EA-4B93-9965-435C21CC5BB6}">
      <dgm:prSet/>
      <dgm:spPr/>
      <dgm:t>
        <a:bodyPr/>
        <a:lstStyle/>
        <a:p>
          <a:endParaRPr lang="en-GB">
            <a:solidFill>
              <a:schemeClr val="tx2">
                <a:lumMod val="50000"/>
              </a:schemeClr>
            </a:solidFill>
          </a:endParaRPr>
        </a:p>
      </dgm:t>
    </dgm:pt>
    <dgm:pt modelId="{26C06D65-E6C6-4449-9CB6-886A04220B74}" type="sibTrans" cxnId="{8EA05764-20EA-4B93-9965-435C21CC5BB6}">
      <dgm:prSet/>
      <dgm:spPr/>
      <dgm:t>
        <a:bodyPr/>
        <a:lstStyle/>
        <a:p>
          <a:endParaRPr lang="en-GB">
            <a:solidFill>
              <a:schemeClr val="tx2">
                <a:lumMod val="50000"/>
              </a:schemeClr>
            </a:solidFill>
          </a:endParaRPr>
        </a:p>
      </dgm:t>
    </dgm:pt>
    <dgm:pt modelId="{DC31E5E2-EEC9-4BE7-8BCE-C449E24F5509}" type="pres">
      <dgm:prSet presAssocID="{4F9B237B-302A-4836-BD66-357390C79E92}" presName="Name0" presStyleCnt="0">
        <dgm:presLayoutVars>
          <dgm:dir/>
          <dgm:resizeHandles val="exact"/>
        </dgm:presLayoutVars>
      </dgm:prSet>
      <dgm:spPr/>
    </dgm:pt>
    <dgm:pt modelId="{4A4D42DB-A36D-419C-A939-F7B2EE53C3DA}" type="pres">
      <dgm:prSet presAssocID="{4F9B237B-302A-4836-BD66-357390C79E92}" presName="bkgdShp" presStyleLbl="alignAccFollowNode1" presStyleIdx="0" presStyleCnt="1"/>
      <dgm:spPr>
        <a:solidFill>
          <a:srgbClr val="333F50"/>
        </a:solidFill>
      </dgm:spPr>
    </dgm:pt>
    <dgm:pt modelId="{34D738E4-671D-4407-BECC-AD63668F3B7D}" type="pres">
      <dgm:prSet presAssocID="{4F9B237B-302A-4836-BD66-357390C79E92}" presName="linComp" presStyleCnt="0"/>
      <dgm:spPr/>
    </dgm:pt>
    <dgm:pt modelId="{36A20C6C-4BCB-4BA8-BF39-25DE4565EE57}" type="pres">
      <dgm:prSet presAssocID="{745F02FB-858D-4D23-B809-A426983A8BB3}" presName="compNode" presStyleCnt="0"/>
      <dgm:spPr/>
    </dgm:pt>
    <dgm:pt modelId="{42EC1E27-B3E0-41D7-A07E-7A42052ABE48}" type="pres">
      <dgm:prSet presAssocID="{745F02FB-858D-4D23-B809-A426983A8BB3}" presName="node" presStyleLbl="node1" presStyleIdx="0" presStyleCnt="1">
        <dgm:presLayoutVars>
          <dgm:bulletEnabled val="1"/>
        </dgm:presLayoutVars>
      </dgm:prSet>
      <dgm:spPr/>
    </dgm:pt>
    <dgm:pt modelId="{F96CF7A1-CB65-49B9-9B8D-55FBCAC2815E}" type="pres">
      <dgm:prSet presAssocID="{745F02FB-858D-4D23-B809-A426983A8BB3}" presName="invisiNode" presStyleLbl="node1" presStyleIdx="0" presStyleCnt="1"/>
      <dgm:spPr/>
    </dgm:pt>
    <dgm:pt modelId="{2C3AC07C-4355-4E22-8CAA-EF0DCE524202}" type="pres">
      <dgm:prSet presAssocID="{745F02FB-858D-4D23-B809-A426983A8BB3}" presName="imagNode" presStyleLbl="fgImgPlace1" presStyleIdx="0" presStyleCnt="1"/>
      <dgm:spPr>
        <a:blipFill dpi="0" rotWithShape="1"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284"/>
          </a:stretch>
        </a:blipFill>
      </dgm:spPr>
      <dgm:extLst>
        <a:ext uri="{E40237B7-FDA0-4F09-8148-C483321AD2D9}">
          <dgm14:cNvPr xmlns:dgm14="http://schemas.microsoft.com/office/drawing/2010/diagram" id="0" name="" descr="Transparent padlock"/>
        </a:ext>
      </dgm:extLst>
    </dgm:pt>
  </dgm:ptLst>
  <dgm:cxnLst>
    <dgm:cxn modelId="{8EA05764-20EA-4B93-9965-435C21CC5BB6}" srcId="{4F9B237B-302A-4836-BD66-357390C79E92}" destId="{745F02FB-858D-4D23-B809-A426983A8BB3}" srcOrd="0" destOrd="0" parTransId="{49038DDD-5360-4F46-8861-9E47CAF6E595}" sibTransId="{26C06D65-E6C6-4449-9CB6-886A04220B74}"/>
    <dgm:cxn modelId="{51199ABA-9966-4714-B15A-9EDF6E385499}" type="presOf" srcId="{745F02FB-858D-4D23-B809-A426983A8BB3}" destId="{42EC1E27-B3E0-41D7-A07E-7A42052ABE48}" srcOrd="0" destOrd="0" presId="urn:microsoft.com/office/officeart/2005/8/layout/pList2"/>
    <dgm:cxn modelId="{6A1DBFFF-25A1-43CA-B5CC-35ED39F44AF4}" type="presOf" srcId="{4F9B237B-302A-4836-BD66-357390C79E92}" destId="{DC31E5E2-EEC9-4BE7-8BCE-C449E24F5509}" srcOrd="0" destOrd="0" presId="urn:microsoft.com/office/officeart/2005/8/layout/pList2"/>
    <dgm:cxn modelId="{598E80D6-9A1A-4951-AA6C-4477EC3A6009}" type="presParOf" srcId="{DC31E5E2-EEC9-4BE7-8BCE-C449E24F5509}" destId="{4A4D42DB-A36D-419C-A939-F7B2EE53C3DA}" srcOrd="0" destOrd="0" presId="urn:microsoft.com/office/officeart/2005/8/layout/pList2"/>
    <dgm:cxn modelId="{1982FCCB-8E72-47CC-AB76-D45D7A21FAAD}" type="presParOf" srcId="{DC31E5E2-EEC9-4BE7-8BCE-C449E24F5509}" destId="{34D738E4-671D-4407-BECC-AD63668F3B7D}" srcOrd="1" destOrd="0" presId="urn:microsoft.com/office/officeart/2005/8/layout/pList2"/>
    <dgm:cxn modelId="{270CC36E-6018-4BCB-A512-A78B16584D10}" type="presParOf" srcId="{34D738E4-671D-4407-BECC-AD63668F3B7D}" destId="{36A20C6C-4BCB-4BA8-BF39-25DE4565EE57}" srcOrd="0" destOrd="0" presId="urn:microsoft.com/office/officeart/2005/8/layout/pList2"/>
    <dgm:cxn modelId="{67C519C0-9F7B-476A-BC4C-3C1884D73254}" type="presParOf" srcId="{36A20C6C-4BCB-4BA8-BF39-25DE4565EE57}" destId="{42EC1E27-B3E0-41D7-A07E-7A42052ABE48}" srcOrd="0" destOrd="0" presId="urn:microsoft.com/office/officeart/2005/8/layout/pList2"/>
    <dgm:cxn modelId="{CFBACAC7-1BD9-47CE-9B4F-7E4681D0583D}" type="presParOf" srcId="{36A20C6C-4BCB-4BA8-BF39-25DE4565EE57}" destId="{F96CF7A1-CB65-49B9-9B8D-55FBCAC2815E}" srcOrd="1" destOrd="0" presId="urn:microsoft.com/office/officeart/2005/8/layout/pList2"/>
    <dgm:cxn modelId="{BF533063-9501-4ABF-9BA6-2B5AF7A14AAA}" type="presParOf" srcId="{36A20C6C-4BCB-4BA8-BF39-25DE4565EE57}" destId="{2C3AC07C-4355-4E22-8CAA-EF0DCE524202}" srcOrd="2" destOrd="0" presId="urn:microsoft.com/office/officeart/2005/8/layout/pList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361CCF9F-EBA0-445D-B177-E763318AF40D}" type="doc">
      <dgm:prSet loTypeId="urn:microsoft.com/office/officeart/2005/8/layout/vList4" loCatId="picture" qsTypeId="urn:microsoft.com/office/officeart/2005/8/quickstyle/simple5" qsCatId="simple" csTypeId="urn:microsoft.com/office/officeart/2005/8/colors/accent4_1" csCatId="accent4" phldr="1"/>
      <dgm:spPr/>
      <dgm:t>
        <a:bodyPr/>
        <a:lstStyle/>
        <a:p>
          <a:endParaRPr lang="en-GB"/>
        </a:p>
      </dgm:t>
    </dgm:pt>
    <dgm:pt modelId="{C4A41AC0-5F0F-4C04-8296-106FFEF765FF}">
      <dgm:prSet phldrT="[Text]" custT="1"/>
      <dgm:spPr>
        <a:xfrm>
          <a:off x="0" y="0"/>
          <a:ext cx="3798124" cy="1058074"/>
        </a:xfrm>
        <a:solidFill>
          <a:srgbClr val="FFEAD0"/>
        </a:solidFill>
      </dgm:spPr>
      <dgm:t>
        <a:bodyPr/>
        <a:lstStyle/>
        <a:p>
          <a:pPr rtl="0">
            <a:spcAft>
              <a:spcPts val="0"/>
            </a:spcAft>
            <a:buNone/>
          </a:pPr>
          <a:r>
            <a:rPr lang="en-GB" sz="1050" b="0">
              <a:latin typeface="Arial" panose="020B0604020202020204" pitchFamily="34" charset="0"/>
              <a:ea typeface="+mn-ea"/>
              <a:cs typeface="Arial" panose="020B0604020202020204" pitchFamily="34" charset="0"/>
            </a:rPr>
            <a:t>1. Initial focus on limited number of high-value use cases </a:t>
          </a:r>
        </a:p>
      </dgm:t>
    </dgm:pt>
    <dgm:pt modelId="{7FB30241-C355-4B38-ACD2-E53ED83E525C}" type="parTrans" cxnId="{45918818-5FF0-422E-8CD1-5674DE269AFD}">
      <dgm:prSet/>
      <dgm:spPr/>
      <dgm:t>
        <a:bodyPr/>
        <a:lstStyle/>
        <a:p>
          <a:endParaRPr lang="en-GB" sz="1000"/>
        </a:p>
      </dgm:t>
    </dgm:pt>
    <dgm:pt modelId="{83F23D43-5394-4E52-AD18-7FD6EF234FAD}" type="sibTrans" cxnId="{45918818-5FF0-422E-8CD1-5674DE269AFD}">
      <dgm:prSet/>
      <dgm:spPr/>
      <dgm:t>
        <a:bodyPr/>
        <a:lstStyle/>
        <a:p>
          <a:endParaRPr lang="en-GB" sz="1000"/>
        </a:p>
      </dgm:t>
    </dgm:pt>
    <dgm:pt modelId="{BC9D9A8A-19DC-4937-BCA5-5B02F599F008}">
      <dgm:prSet custT="1"/>
      <dgm:spPr>
        <a:xfrm>
          <a:off x="0" y="1163882"/>
          <a:ext cx="3798124" cy="1058074"/>
        </a:xfrm>
        <a:solidFill>
          <a:srgbClr val="FFEAD0"/>
        </a:solidFill>
      </dgm:spPr>
      <dgm:t>
        <a:bodyPr/>
        <a:lstStyle/>
        <a:p>
          <a:pPr rtl="0">
            <a:spcAft>
              <a:spcPts val="0"/>
            </a:spcAft>
            <a:buNone/>
          </a:pPr>
          <a:r>
            <a:rPr lang="en-GB" sz="1050">
              <a:latin typeface="Arial" panose="020B0604020202020204" pitchFamily="34" charset="0"/>
              <a:ea typeface="+mn-ea"/>
              <a:cs typeface="Arial" panose="020B0604020202020204" pitchFamily="34" charset="0"/>
            </a:rPr>
            <a:t>Further indicative milestones include targeting: </a:t>
          </a:r>
          <a:br>
            <a:rPr lang="en-GB" sz="1050">
              <a:latin typeface="Arial" panose="020B0604020202020204" pitchFamily="34" charset="0"/>
              <a:ea typeface="+mn-ea"/>
              <a:cs typeface="Arial" panose="020B0604020202020204" pitchFamily="34" charset="0"/>
            </a:rPr>
          </a:br>
          <a:r>
            <a:rPr lang="en-GB" sz="1050">
              <a:latin typeface="Arial" panose="020B0604020202020204" pitchFamily="34" charset="0"/>
              <a:ea typeface="+mn-ea"/>
              <a:cs typeface="Arial" panose="020B0604020202020204" pitchFamily="34" charset="0"/>
            </a:rPr>
            <a:t>1. publication of participation guidance in Autumn 2026 </a:t>
          </a:r>
          <a:br>
            <a:rPr lang="en-GB" sz="1050">
              <a:latin typeface="Arial" panose="020B0604020202020204" pitchFamily="34" charset="0"/>
              <a:ea typeface="+mn-ea"/>
              <a:cs typeface="Arial" panose="020B0604020202020204" pitchFamily="34" charset="0"/>
            </a:rPr>
          </a:br>
          <a:r>
            <a:rPr lang="en-GB" sz="1050">
              <a:latin typeface="Arial" panose="020B0604020202020204" pitchFamily="34" charset="0"/>
              <a:ea typeface="+mn-ea"/>
              <a:cs typeface="Arial" panose="020B0604020202020204" pitchFamily="34" charset="0"/>
            </a:rPr>
            <a:t>2. opening of applications in late Autumn 2026</a:t>
          </a:r>
          <a:br>
            <a:rPr lang="en-GB" sz="1050">
              <a:latin typeface="Arial" panose="020B0604020202020204" pitchFamily="34" charset="0"/>
              <a:ea typeface="+mn-ea"/>
              <a:cs typeface="Arial" panose="020B0604020202020204" pitchFamily="34" charset="0"/>
            </a:rPr>
          </a:br>
          <a:r>
            <a:rPr lang="en-GB" sz="1050">
              <a:latin typeface="Arial" panose="020B0604020202020204" pitchFamily="34" charset="0"/>
              <a:ea typeface="+mn-ea"/>
              <a:cs typeface="Arial" panose="020B0604020202020204" pitchFamily="34" charset="0"/>
            </a:rPr>
            <a:t>3. initial testing rounds commencing from early 2027</a:t>
          </a:r>
        </a:p>
      </dgm:t>
    </dgm:pt>
    <dgm:pt modelId="{7C8B67AE-846F-4AD1-B9C6-83924F9CD53D}" type="parTrans" cxnId="{6B121D0E-3632-4269-8ADC-49F61A4B255C}">
      <dgm:prSet/>
      <dgm:spPr/>
      <dgm:t>
        <a:bodyPr/>
        <a:lstStyle/>
        <a:p>
          <a:endParaRPr lang="en-GB" sz="1000"/>
        </a:p>
      </dgm:t>
    </dgm:pt>
    <dgm:pt modelId="{5631CC4F-DA68-4A21-B082-D26BA218446E}" type="sibTrans" cxnId="{6B121D0E-3632-4269-8ADC-49F61A4B255C}">
      <dgm:prSet/>
      <dgm:spPr/>
      <dgm:t>
        <a:bodyPr/>
        <a:lstStyle/>
        <a:p>
          <a:endParaRPr lang="en-GB" sz="1000"/>
        </a:p>
      </dgm:t>
    </dgm:pt>
    <dgm:pt modelId="{7E65DDB8-F10D-407C-B5F0-2FD19A936E8C}">
      <dgm:prSet phldrT="[Text]" custT="1"/>
      <dgm:spPr>
        <a:xfrm>
          <a:off x="0" y="0"/>
          <a:ext cx="3798124" cy="1058074"/>
        </a:xfrm>
        <a:solidFill>
          <a:srgbClr val="FFEAD0"/>
        </a:solidFill>
      </dgm:spPr>
      <dgm:t>
        <a:bodyPr/>
        <a:lstStyle/>
        <a:p>
          <a:pPr rtl="0">
            <a:spcAft>
              <a:spcPts val="0"/>
            </a:spcAft>
            <a:buNone/>
          </a:pPr>
          <a:r>
            <a:rPr lang="en-GB" sz="1050">
              <a:latin typeface="Arial" panose="020B0604020202020204" pitchFamily="34" charset="0"/>
              <a:ea typeface="+mn-ea"/>
              <a:cs typeface="Arial" panose="020B0604020202020204" pitchFamily="34" charset="0"/>
            </a:rPr>
            <a:t>2. Supported through structured testing phases</a:t>
          </a:r>
        </a:p>
      </dgm:t>
    </dgm:pt>
    <dgm:pt modelId="{76067D9A-7977-4AD6-B2DD-94311845ED7D}" type="parTrans" cxnId="{77C9185D-B699-48FD-8B3A-7F2DADED2B6B}">
      <dgm:prSet/>
      <dgm:spPr/>
      <dgm:t>
        <a:bodyPr/>
        <a:lstStyle/>
        <a:p>
          <a:endParaRPr lang="en-GB"/>
        </a:p>
      </dgm:t>
    </dgm:pt>
    <dgm:pt modelId="{E3837D16-455A-4073-AEE9-161FE734FAC2}" type="sibTrans" cxnId="{77C9185D-B699-48FD-8B3A-7F2DADED2B6B}">
      <dgm:prSet/>
      <dgm:spPr/>
      <dgm:t>
        <a:bodyPr/>
        <a:lstStyle/>
        <a:p>
          <a:endParaRPr lang="en-GB"/>
        </a:p>
      </dgm:t>
    </dgm:pt>
    <dgm:pt modelId="{BE65BA65-6E68-4528-9EF7-15FEDB094702}">
      <dgm:prSet phldrT="[Text]" custT="1"/>
      <dgm:spPr>
        <a:xfrm>
          <a:off x="0" y="0"/>
          <a:ext cx="3798124" cy="1058074"/>
        </a:xfrm>
        <a:solidFill>
          <a:srgbClr val="FFEAD0"/>
        </a:solidFill>
      </dgm:spPr>
      <dgm:t>
        <a:bodyPr/>
        <a:lstStyle/>
        <a:p>
          <a:pPr rtl="0">
            <a:spcAft>
              <a:spcPts val="0"/>
            </a:spcAft>
            <a:buNone/>
          </a:pPr>
          <a:r>
            <a:rPr lang="en-GB" sz="1050">
              <a:latin typeface="Arial" panose="020B0604020202020204" pitchFamily="34" charset="0"/>
              <a:ea typeface="+mn-ea"/>
              <a:cs typeface="Arial" panose="020B0604020202020204" pitchFamily="34" charset="0"/>
            </a:rPr>
            <a:t>3. Enabling intentional collaboration, iterative development, </a:t>
          </a:r>
          <a:br>
            <a:rPr lang="en-GB" sz="1050">
              <a:latin typeface="Arial" panose="020B0604020202020204" pitchFamily="34" charset="0"/>
              <a:ea typeface="+mn-ea"/>
              <a:cs typeface="Arial" panose="020B0604020202020204" pitchFamily="34" charset="0"/>
            </a:rPr>
          </a:br>
          <a:r>
            <a:rPr lang="en-GB" sz="1050">
              <a:latin typeface="Arial" panose="020B0604020202020204" pitchFamily="34" charset="0"/>
              <a:ea typeface="+mn-ea"/>
              <a:cs typeface="Arial" panose="020B0604020202020204" pitchFamily="34" charset="0"/>
            </a:rPr>
            <a:t>  early learning and a proportionate approach</a:t>
          </a:r>
        </a:p>
      </dgm:t>
    </dgm:pt>
    <dgm:pt modelId="{7224532A-EE7B-4E66-B2C8-CE44A4B5A2DA}" type="parTrans" cxnId="{A69927EF-ABD0-426E-AA31-2056432AA68F}">
      <dgm:prSet/>
      <dgm:spPr/>
      <dgm:t>
        <a:bodyPr/>
        <a:lstStyle/>
        <a:p>
          <a:endParaRPr lang="en-GB"/>
        </a:p>
      </dgm:t>
    </dgm:pt>
    <dgm:pt modelId="{2079F6F2-8A2E-4725-B384-1626019F1E44}" type="sibTrans" cxnId="{A69927EF-ABD0-426E-AA31-2056432AA68F}">
      <dgm:prSet/>
      <dgm:spPr/>
      <dgm:t>
        <a:bodyPr/>
        <a:lstStyle/>
        <a:p>
          <a:endParaRPr lang="en-GB"/>
        </a:p>
      </dgm:t>
    </dgm:pt>
    <dgm:pt modelId="{EE7913A6-6B0E-4592-9085-BD0AE850137B}" type="pres">
      <dgm:prSet presAssocID="{361CCF9F-EBA0-445D-B177-E763318AF40D}" presName="linear" presStyleCnt="0">
        <dgm:presLayoutVars>
          <dgm:dir/>
          <dgm:resizeHandles val="exact"/>
        </dgm:presLayoutVars>
      </dgm:prSet>
      <dgm:spPr/>
    </dgm:pt>
    <dgm:pt modelId="{9D862065-BBD1-40B3-9338-BAE5C68362E4}" type="pres">
      <dgm:prSet presAssocID="{C4A41AC0-5F0F-4C04-8296-106FFEF765FF}" presName="comp" presStyleCnt="0"/>
      <dgm:spPr/>
    </dgm:pt>
    <dgm:pt modelId="{2BBC5424-3B50-4004-82BC-BDAD0F410C7D}" type="pres">
      <dgm:prSet presAssocID="{C4A41AC0-5F0F-4C04-8296-106FFEF765FF}" presName="box" presStyleLbl="node1" presStyleIdx="0" presStyleCnt="2" custLinFactNeighborX="25306" custLinFactNeighborY="-60718"/>
      <dgm:spPr>
        <a:prstGeom prst="roundRect">
          <a:avLst>
            <a:gd name="adj" fmla="val 10000"/>
          </a:avLst>
        </a:prstGeom>
      </dgm:spPr>
    </dgm:pt>
    <dgm:pt modelId="{3000E638-AEB9-426F-9A3C-67E3B2B76039}" type="pres">
      <dgm:prSet presAssocID="{C4A41AC0-5F0F-4C04-8296-106FFEF765FF}" presName="img" presStyleLbl="fgImgPlace1" presStyleIdx="0" presStyleCnt="2"/>
      <dgm:spPr>
        <a:xfrm>
          <a:off x="105807" y="105807"/>
          <a:ext cx="759624" cy="846459"/>
        </a:xfrm>
        <a:prstGeom prst="roundRect">
          <a:avLst>
            <a:gd name="adj" fmla="val 10000"/>
          </a:avLst>
        </a:prstGeom>
        <a:blipFill dpi="0" rotWithShape="1"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Abstract background of multi-colored cubes"/>
        </a:ext>
      </dgm:extLst>
    </dgm:pt>
    <dgm:pt modelId="{083B83E4-30EA-49D8-B54A-6D5E0FAA621B}" type="pres">
      <dgm:prSet presAssocID="{C4A41AC0-5F0F-4C04-8296-106FFEF765FF}" presName="text" presStyleLbl="node1" presStyleIdx="0" presStyleCnt="2">
        <dgm:presLayoutVars>
          <dgm:bulletEnabled val="1"/>
        </dgm:presLayoutVars>
      </dgm:prSet>
      <dgm:spPr/>
    </dgm:pt>
    <dgm:pt modelId="{27B0BE29-7B30-465B-95B4-E3D9CF4A4848}" type="pres">
      <dgm:prSet presAssocID="{83F23D43-5394-4E52-AD18-7FD6EF234FAD}" presName="spacer" presStyleCnt="0"/>
      <dgm:spPr/>
    </dgm:pt>
    <dgm:pt modelId="{95F9EDC6-45C6-4CA5-89F8-AEAD5D8EDAE2}" type="pres">
      <dgm:prSet presAssocID="{BC9D9A8A-19DC-4937-BCA5-5B02F599F008}" presName="comp" presStyleCnt="0"/>
      <dgm:spPr/>
    </dgm:pt>
    <dgm:pt modelId="{DD5ECC59-D1B6-44CD-8BE3-A5EB72EA8128}" type="pres">
      <dgm:prSet presAssocID="{BC9D9A8A-19DC-4937-BCA5-5B02F599F008}" presName="box" presStyleLbl="node1" presStyleIdx="1" presStyleCnt="2"/>
      <dgm:spPr>
        <a:prstGeom prst="roundRect">
          <a:avLst>
            <a:gd name="adj" fmla="val 10000"/>
          </a:avLst>
        </a:prstGeom>
      </dgm:spPr>
    </dgm:pt>
    <dgm:pt modelId="{4D96E63D-F577-4E9E-8732-89390888693B}" type="pres">
      <dgm:prSet presAssocID="{BC9D9A8A-19DC-4937-BCA5-5B02F599F008}" presName="img" presStyleLbl="fgImgPlace1" presStyleIdx="1" presStyleCnt="2"/>
      <dgm:spPr>
        <a:xfrm>
          <a:off x="105807" y="1269689"/>
          <a:ext cx="759624" cy="846459"/>
        </a:xfrm>
        <a:prstGeom prst="roundRect">
          <a:avLst>
            <a:gd name="adj" fmla="val 10000"/>
          </a:avLst>
        </a:prstGeom>
        <a:blipFill dpi="0" rotWithShape="1"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Computer 3D windows background"/>
        </a:ext>
      </dgm:extLst>
    </dgm:pt>
    <dgm:pt modelId="{14B50C4B-CD44-4338-A9D5-318243D2607A}" type="pres">
      <dgm:prSet presAssocID="{BC9D9A8A-19DC-4937-BCA5-5B02F599F008}" presName="text" presStyleLbl="node1" presStyleIdx="1" presStyleCnt="2">
        <dgm:presLayoutVars>
          <dgm:bulletEnabled val="1"/>
        </dgm:presLayoutVars>
      </dgm:prSet>
      <dgm:spPr/>
    </dgm:pt>
  </dgm:ptLst>
  <dgm:cxnLst>
    <dgm:cxn modelId="{6B121D0E-3632-4269-8ADC-49F61A4B255C}" srcId="{361CCF9F-EBA0-445D-B177-E763318AF40D}" destId="{BC9D9A8A-19DC-4937-BCA5-5B02F599F008}" srcOrd="1" destOrd="0" parTransId="{7C8B67AE-846F-4AD1-B9C6-83924F9CD53D}" sibTransId="{5631CC4F-DA68-4A21-B082-D26BA218446E}"/>
    <dgm:cxn modelId="{4738CC14-4CCE-449C-9508-0352FBB78686}" type="presOf" srcId="{C4A41AC0-5F0F-4C04-8296-106FFEF765FF}" destId="{2BBC5424-3B50-4004-82BC-BDAD0F410C7D}" srcOrd="0" destOrd="0" presId="urn:microsoft.com/office/officeart/2005/8/layout/vList4"/>
    <dgm:cxn modelId="{45918818-5FF0-422E-8CD1-5674DE269AFD}" srcId="{361CCF9F-EBA0-445D-B177-E763318AF40D}" destId="{C4A41AC0-5F0F-4C04-8296-106FFEF765FF}" srcOrd="0" destOrd="0" parTransId="{7FB30241-C355-4B38-ACD2-E53ED83E525C}" sibTransId="{83F23D43-5394-4E52-AD18-7FD6EF234FAD}"/>
    <dgm:cxn modelId="{09D8001F-B22A-4EEA-BF36-8C014F469EE0}" type="presOf" srcId="{BE65BA65-6E68-4528-9EF7-15FEDB094702}" destId="{2BBC5424-3B50-4004-82BC-BDAD0F410C7D}" srcOrd="0" destOrd="2" presId="urn:microsoft.com/office/officeart/2005/8/layout/vList4"/>
    <dgm:cxn modelId="{D7BCF622-E0C0-4D30-ADDF-9CC7A574841C}" type="presOf" srcId="{361CCF9F-EBA0-445D-B177-E763318AF40D}" destId="{EE7913A6-6B0E-4592-9085-BD0AE850137B}" srcOrd="0" destOrd="0" presId="urn:microsoft.com/office/officeart/2005/8/layout/vList4"/>
    <dgm:cxn modelId="{3CF7C932-1CF0-449E-BC81-5228900691CD}" type="presOf" srcId="{C4A41AC0-5F0F-4C04-8296-106FFEF765FF}" destId="{083B83E4-30EA-49D8-B54A-6D5E0FAA621B}" srcOrd="1" destOrd="0" presId="urn:microsoft.com/office/officeart/2005/8/layout/vList4"/>
    <dgm:cxn modelId="{E1BC363D-FC3D-46AF-8F6B-EF7874D7E366}" type="presOf" srcId="{BC9D9A8A-19DC-4937-BCA5-5B02F599F008}" destId="{DD5ECC59-D1B6-44CD-8BE3-A5EB72EA8128}" srcOrd="0" destOrd="0" presId="urn:microsoft.com/office/officeart/2005/8/layout/vList4"/>
    <dgm:cxn modelId="{77C9185D-B699-48FD-8B3A-7F2DADED2B6B}" srcId="{C4A41AC0-5F0F-4C04-8296-106FFEF765FF}" destId="{7E65DDB8-F10D-407C-B5F0-2FD19A936E8C}" srcOrd="0" destOrd="0" parTransId="{76067D9A-7977-4AD6-B2DD-94311845ED7D}" sibTransId="{E3837D16-455A-4073-AEE9-161FE734FAC2}"/>
    <dgm:cxn modelId="{604D1C74-0011-4B93-A563-E26C514DBC99}" type="presOf" srcId="{7E65DDB8-F10D-407C-B5F0-2FD19A936E8C}" destId="{2BBC5424-3B50-4004-82BC-BDAD0F410C7D}" srcOrd="0" destOrd="1" presId="urn:microsoft.com/office/officeart/2005/8/layout/vList4"/>
    <dgm:cxn modelId="{0E587D74-F2F9-44CA-827F-7D3C0967B795}" type="presOf" srcId="{BC9D9A8A-19DC-4937-BCA5-5B02F599F008}" destId="{14B50C4B-CD44-4338-A9D5-318243D2607A}" srcOrd="1" destOrd="0" presId="urn:microsoft.com/office/officeart/2005/8/layout/vList4"/>
    <dgm:cxn modelId="{4E50BFCD-F499-4B0C-B245-E68068522496}" type="presOf" srcId="{BE65BA65-6E68-4528-9EF7-15FEDB094702}" destId="{083B83E4-30EA-49D8-B54A-6D5E0FAA621B}" srcOrd="1" destOrd="2" presId="urn:microsoft.com/office/officeart/2005/8/layout/vList4"/>
    <dgm:cxn modelId="{A69927EF-ABD0-426E-AA31-2056432AA68F}" srcId="{C4A41AC0-5F0F-4C04-8296-106FFEF765FF}" destId="{BE65BA65-6E68-4528-9EF7-15FEDB094702}" srcOrd="1" destOrd="0" parTransId="{7224532A-EE7B-4E66-B2C8-CE44A4B5A2DA}" sibTransId="{2079F6F2-8A2E-4725-B384-1626019F1E44}"/>
    <dgm:cxn modelId="{3D6A94FB-1080-4B8B-84CC-4F208841C567}" type="presOf" srcId="{7E65DDB8-F10D-407C-B5F0-2FD19A936E8C}" destId="{083B83E4-30EA-49D8-B54A-6D5E0FAA621B}" srcOrd="1" destOrd="1" presId="urn:microsoft.com/office/officeart/2005/8/layout/vList4"/>
    <dgm:cxn modelId="{28A6DDE3-B3F6-4F71-96A0-D767A29E2F90}" type="presParOf" srcId="{EE7913A6-6B0E-4592-9085-BD0AE850137B}" destId="{9D862065-BBD1-40B3-9338-BAE5C68362E4}" srcOrd="0" destOrd="0" presId="urn:microsoft.com/office/officeart/2005/8/layout/vList4"/>
    <dgm:cxn modelId="{E9BA5FF1-39B4-4C22-B289-C4AC7CF55A23}" type="presParOf" srcId="{9D862065-BBD1-40B3-9338-BAE5C68362E4}" destId="{2BBC5424-3B50-4004-82BC-BDAD0F410C7D}" srcOrd="0" destOrd="0" presId="urn:microsoft.com/office/officeart/2005/8/layout/vList4"/>
    <dgm:cxn modelId="{39891096-797C-4D26-B8AE-6DE3784CDCF7}" type="presParOf" srcId="{9D862065-BBD1-40B3-9338-BAE5C68362E4}" destId="{3000E638-AEB9-426F-9A3C-67E3B2B76039}" srcOrd="1" destOrd="0" presId="urn:microsoft.com/office/officeart/2005/8/layout/vList4"/>
    <dgm:cxn modelId="{B6E128C1-8E2C-4444-A97C-245B8C7F3A77}" type="presParOf" srcId="{9D862065-BBD1-40B3-9338-BAE5C68362E4}" destId="{083B83E4-30EA-49D8-B54A-6D5E0FAA621B}" srcOrd="2" destOrd="0" presId="urn:microsoft.com/office/officeart/2005/8/layout/vList4"/>
    <dgm:cxn modelId="{8122CDEF-DB28-4CA7-B673-3E526AAE6103}" type="presParOf" srcId="{EE7913A6-6B0E-4592-9085-BD0AE850137B}" destId="{27B0BE29-7B30-465B-95B4-E3D9CF4A4848}" srcOrd="1" destOrd="0" presId="urn:microsoft.com/office/officeart/2005/8/layout/vList4"/>
    <dgm:cxn modelId="{AD13AB8D-0535-4DF0-8CA7-CCE3368A8B8D}" type="presParOf" srcId="{EE7913A6-6B0E-4592-9085-BD0AE850137B}" destId="{95F9EDC6-45C6-4CA5-89F8-AEAD5D8EDAE2}" srcOrd="2" destOrd="0" presId="urn:microsoft.com/office/officeart/2005/8/layout/vList4"/>
    <dgm:cxn modelId="{D5C1715D-3D1E-450C-9CDD-F6537F2C9712}" type="presParOf" srcId="{95F9EDC6-45C6-4CA5-89F8-AEAD5D8EDAE2}" destId="{DD5ECC59-D1B6-44CD-8BE3-A5EB72EA8128}" srcOrd="0" destOrd="0" presId="urn:microsoft.com/office/officeart/2005/8/layout/vList4"/>
    <dgm:cxn modelId="{D2CA7F61-F360-4118-B2C3-E499A5567021}" type="presParOf" srcId="{95F9EDC6-45C6-4CA5-89F8-AEAD5D8EDAE2}" destId="{4D96E63D-F577-4E9E-8732-89390888693B}" srcOrd="1" destOrd="0" presId="urn:microsoft.com/office/officeart/2005/8/layout/vList4"/>
    <dgm:cxn modelId="{39DC8A34-4A49-4E20-809F-B85C2CAEE7BE}" type="presParOf" srcId="{95F9EDC6-45C6-4CA5-89F8-AEAD5D8EDAE2}" destId="{14B50C4B-CD44-4338-A9D5-318243D2607A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4F9B237B-302A-4836-BD66-357390C79E92}" type="doc">
      <dgm:prSet loTypeId="urn:microsoft.com/office/officeart/2005/8/layout/process1" loCatId="process" qsTypeId="urn:microsoft.com/office/officeart/2005/8/quickstyle/simple5" qsCatId="simple" csTypeId="urn:microsoft.com/office/officeart/2005/8/colors/accent4_1" csCatId="accent4" phldr="1"/>
      <dgm:spPr/>
      <dgm:t>
        <a:bodyPr/>
        <a:lstStyle/>
        <a:p>
          <a:endParaRPr lang="en-GB"/>
        </a:p>
      </dgm:t>
    </dgm:pt>
    <dgm:pt modelId="{261EF72A-00AF-4B1B-9E00-E207D0FC47C4}">
      <dgm:prSet custT="1"/>
      <dgm:spPr>
        <a:xfrm>
          <a:off x="2423253" y="701478"/>
          <a:ext cx="1565119" cy="1565400"/>
        </a:xfrm>
      </dgm:spPr>
      <dgm:t>
        <a:bodyPr/>
        <a:lstStyle/>
        <a:p>
          <a:pPr algn="ctr">
            <a:buNone/>
          </a:pPr>
          <a:r>
            <a:rPr lang="en-GB" sz="1200" b="1" i="0">
              <a:latin typeface="Aptos" panose="02110004020202020204"/>
              <a:ea typeface="+mn-ea"/>
              <a:cs typeface="+mn-cs"/>
            </a:rPr>
            <a:t>Energy sector companies with their innovation partners</a:t>
          </a:r>
        </a:p>
      </dgm:t>
    </dgm:pt>
    <dgm:pt modelId="{2FF6CE90-7AFF-4A63-B1FB-F7C6AEC2D6BA}" type="parTrans" cxnId="{6329FFDE-4716-4AC5-9F92-9BEFC56D328F}">
      <dgm:prSet/>
      <dgm:spPr/>
      <dgm:t>
        <a:bodyPr/>
        <a:lstStyle/>
        <a:p>
          <a:endParaRPr lang="en-GB" sz="700"/>
        </a:p>
      </dgm:t>
    </dgm:pt>
    <dgm:pt modelId="{9C45E867-00C2-4D43-A227-D14E72F03D34}" type="sibTrans" cxnId="{6329FFDE-4716-4AC5-9F92-9BEFC56D328F}">
      <dgm:prSet/>
      <dgm:spPr/>
      <dgm:t>
        <a:bodyPr/>
        <a:lstStyle/>
        <a:p>
          <a:endParaRPr lang="en-GB" sz="700"/>
        </a:p>
      </dgm:t>
    </dgm:pt>
    <dgm:pt modelId="{F0A49836-C0AE-4F54-85E1-37E82423AEB7}">
      <dgm:prSet custT="1"/>
      <dgm:spPr>
        <a:xfrm>
          <a:off x="819651" y="701619"/>
          <a:ext cx="1565119" cy="1565400"/>
        </a:xfrm>
      </dgm:spPr>
      <dgm:t>
        <a:bodyPr/>
        <a:lstStyle/>
        <a:p>
          <a:pPr algn="ctr">
            <a:buNone/>
          </a:pPr>
          <a:r>
            <a:rPr lang="en-GB" sz="1200" b="1" i="0">
              <a:latin typeface="Aptos" panose="02110004020202020204"/>
              <a:ea typeface="+mn-ea"/>
              <a:cs typeface="+mn-cs"/>
            </a:rPr>
            <a:t>  Who can participate?</a:t>
          </a:r>
        </a:p>
      </dgm:t>
    </dgm:pt>
    <dgm:pt modelId="{1D167399-0113-472C-BB5C-549F467E570E}" type="parTrans" cxnId="{D6EEA0FF-54FD-4E3C-8AD1-3E361F48E0B7}">
      <dgm:prSet/>
      <dgm:spPr/>
      <dgm:t>
        <a:bodyPr/>
        <a:lstStyle/>
        <a:p>
          <a:endParaRPr lang="en-GB" sz="700"/>
        </a:p>
      </dgm:t>
    </dgm:pt>
    <dgm:pt modelId="{44D65233-A92E-45DB-8FAB-1303D7AD6337}" type="sibTrans" cxnId="{D6EEA0FF-54FD-4E3C-8AD1-3E361F48E0B7}">
      <dgm:prSet/>
      <dgm:spPr>
        <a:solidFill>
          <a:schemeClr val="accent2">
            <a:lumMod val="40000"/>
            <a:lumOff val="60000"/>
          </a:schemeClr>
        </a:solidFill>
      </dgm:spPr>
      <dgm:t>
        <a:bodyPr/>
        <a:lstStyle/>
        <a:p>
          <a:endParaRPr lang="en-GB" sz="700"/>
        </a:p>
      </dgm:t>
    </dgm:pt>
    <dgm:pt modelId="{2B5E4C26-5002-40F4-ACA2-7D6072290249}" type="pres">
      <dgm:prSet presAssocID="{4F9B237B-302A-4836-BD66-357390C79E92}" presName="Name0" presStyleCnt="0">
        <dgm:presLayoutVars>
          <dgm:dir/>
          <dgm:resizeHandles val="exact"/>
        </dgm:presLayoutVars>
      </dgm:prSet>
      <dgm:spPr/>
    </dgm:pt>
    <dgm:pt modelId="{D71FD877-3866-40D2-B25B-8FDD6842FF26}" type="pres">
      <dgm:prSet presAssocID="{F0A49836-C0AE-4F54-85E1-37E82423AEB7}" presName="node" presStyleLbl="node1" presStyleIdx="0" presStyleCnt="2">
        <dgm:presLayoutVars>
          <dgm:bulletEnabled val="1"/>
        </dgm:presLayoutVars>
      </dgm:prSet>
      <dgm:spPr/>
    </dgm:pt>
    <dgm:pt modelId="{4C2D8177-8F0C-4635-A639-4D83A880FA52}" type="pres">
      <dgm:prSet presAssocID="{44D65233-A92E-45DB-8FAB-1303D7AD6337}" presName="sibTrans" presStyleLbl="sibTrans2D1" presStyleIdx="0" presStyleCnt="1"/>
      <dgm:spPr/>
    </dgm:pt>
    <dgm:pt modelId="{9B90B166-E5E0-48E9-959C-4CA4B74CAF86}" type="pres">
      <dgm:prSet presAssocID="{44D65233-A92E-45DB-8FAB-1303D7AD6337}" presName="connectorText" presStyleLbl="sibTrans2D1" presStyleIdx="0" presStyleCnt="1"/>
      <dgm:spPr/>
    </dgm:pt>
    <dgm:pt modelId="{1B369CA6-2D0B-44D4-9D97-FBD7D8E3A287}" type="pres">
      <dgm:prSet presAssocID="{261EF72A-00AF-4B1B-9E00-E207D0FC47C4}" presName="node" presStyleLbl="node1" presStyleIdx="1" presStyleCnt="2">
        <dgm:presLayoutVars>
          <dgm:bulletEnabled val="1"/>
        </dgm:presLayoutVars>
      </dgm:prSet>
      <dgm:spPr/>
    </dgm:pt>
  </dgm:ptLst>
  <dgm:cxnLst>
    <dgm:cxn modelId="{D21EBF3C-92FB-4338-A114-21B28EDE9CE9}" type="presOf" srcId="{44D65233-A92E-45DB-8FAB-1303D7AD6337}" destId="{4C2D8177-8F0C-4635-A639-4D83A880FA52}" srcOrd="0" destOrd="0" presId="urn:microsoft.com/office/officeart/2005/8/layout/process1"/>
    <dgm:cxn modelId="{FDCE2888-5B84-4BD6-9F48-6AAFAC4FD66E}" type="presOf" srcId="{44D65233-A92E-45DB-8FAB-1303D7AD6337}" destId="{9B90B166-E5E0-48E9-959C-4CA4B74CAF86}" srcOrd="1" destOrd="0" presId="urn:microsoft.com/office/officeart/2005/8/layout/process1"/>
    <dgm:cxn modelId="{7EB509A8-0765-4594-B423-426FA14951B1}" type="presOf" srcId="{261EF72A-00AF-4B1B-9E00-E207D0FC47C4}" destId="{1B369CA6-2D0B-44D4-9D97-FBD7D8E3A287}" srcOrd="0" destOrd="0" presId="urn:microsoft.com/office/officeart/2005/8/layout/process1"/>
    <dgm:cxn modelId="{655B62CC-F218-4635-8267-D91983E0183A}" type="presOf" srcId="{F0A49836-C0AE-4F54-85E1-37E82423AEB7}" destId="{D71FD877-3866-40D2-B25B-8FDD6842FF26}" srcOrd="0" destOrd="0" presId="urn:microsoft.com/office/officeart/2005/8/layout/process1"/>
    <dgm:cxn modelId="{6329FFDE-4716-4AC5-9F92-9BEFC56D328F}" srcId="{4F9B237B-302A-4836-BD66-357390C79E92}" destId="{261EF72A-00AF-4B1B-9E00-E207D0FC47C4}" srcOrd="1" destOrd="0" parTransId="{2FF6CE90-7AFF-4A63-B1FB-F7C6AEC2D6BA}" sibTransId="{9C45E867-00C2-4D43-A227-D14E72F03D34}"/>
    <dgm:cxn modelId="{98A807E2-B81E-4E72-A604-9ADD05B50C11}" type="presOf" srcId="{4F9B237B-302A-4836-BD66-357390C79E92}" destId="{2B5E4C26-5002-40F4-ACA2-7D6072290249}" srcOrd="0" destOrd="0" presId="urn:microsoft.com/office/officeart/2005/8/layout/process1"/>
    <dgm:cxn modelId="{D6EEA0FF-54FD-4E3C-8AD1-3E361F48E0B7}" srcId="{4F9B237B-302A-4836-BD66-357390C79E92}" destId="{F0A49836-C0AE-4F54-85E1-37E82423AEB7}" srcOrd="0" destOrd="0" parTransId="{1D167399-0113-472C-BB5C-549F467E570E}" sibTransId="{44D65233-A92E-45DB-8FAB-1303D7AD6337}"/>
    <dgm:cxn modelId="{B2494AFB-0DEF-4C47-BF1C-3613D54E1ACA}" type="presParOf" srcId="{2B5E4C26-5002-40F4-ACA2-7D6072290249}" destId="{D71FD877-3866-40D2-B25B-8FDD6842FF26}" srcOrd="0" destOrd="0" presId="urn:microsoft.com/office/officeart/2005/8/layout/process1"/>
    <dgm:cxn modelId="{F85719EB-0E0C-4FA8-8762-BD6F4EC5B8C3}" type="presParOf" srcId="{2B5E4C26-5002-40F4-ACA2-7D6072290249}" destId="{4C2D8177-8F0C-4635-A639-4D83A880FA52}" srcOrd="1" destOrd="0" presId="urn:microsoft.com/office/officeart/2005/8/layout/process1"/>
    <dgm:cxn modelId="{D8006705-DC4C-4765-9AB5-446C6A4BA8EC}" type="presParOf" srcId="{4C2D8177-8F0C-4635-A639-4D83A880FA52}" destId="{9B90B166-E5E0-48E9-959C-4CA4B74CAF86}" srcOrd="0" destOrd="0" presId="urn:microsoft.com/office/officeart/2005/8/layout/process1"/>
    <dgm:cxn modelId="{A61E6689-7AE1-4506-B6A4-807D9576148E}" type="presParOf" srcId="{2B5E4C26-5002-40F4-ACA2-7D6072290249}" destId="{1B369CA6-2D0B-44D4-9D97-FBD7D8E3A287}" srcOrd="2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18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640B3B8E-87B2-4102-A09E-52CAD8B6F62F}" type="doc">
      <dgm:prSet loTypeId="urn:microsoft.com/office/officeart/2005/8/layout/process1" loCatId="process" qsTypeId="urn:microsoft.com/office/officeart/2005/8/quickstyle/simple5" qsCatId="simple" csTypeId="urn:microsoft.com/office/officeart/2005/8/colors/accent3_4" csCatId="accent3" phldr="1"/>
      <dgm:spPr/>
      <dgm:t>
        <a:bodyPr/>
        <a:lstStyle/>
        <a:p>
          <a:endParaRPr lang="en-GB"/>
        </a:p>
      </dgm:t>
    </dgm:pt>
    <dgm:pt modelId="{E95E262F-2F10-4F54-921A-2F8E2F3333FE}">
      <dgm:prSet custT="1"/>
      <dgm:spPr/>
      <dgm:t>
        <a:bodyPr/>
        <a:lstStyle/>
        <a:p>
          <a:pPr algn="ctr">
            <a:buFont typeface="Wingdings" panose="05000000000000000000" pitchFamily="2" charset="2"/>
            <a:buNone/>
          </a:pPr>
          <a:r>
            <a:rPr lang="en-GB" sz="1200" b="1" kern="1200">
              <a:solidFill>
                <a:srgbClr val="110026"/>
              </a:solidFill>
              <a:latin typeface="Arial" panose="020B0604020202020204" pitchFamily="34" charset="0"/>
              <a:cs typeface="Arial" panose="020B0604020202020204" pitchFamily="34" charset="0"/>
            </a:rPr>
            <a:t>Responsible innovation + growth</a:t>
          </a:r>
        </a:p>
      </dgm:t>
    </dgm:pt>
    <dgm:pt modelId="{23372FC5-06DA-42CC-815E-6EBA5FDB9C19}" type="parTrans" cxnId="{66933A22-777E-46A6-9395-6560A229DCF0}">
      <dgm:prSet/>
      <dgm:spPr/>
      <dgm:t>
        <a:bodyPr/>
        <a:lstStyle/>
        <a:p>
          <a:endParaRPr lang="en-GB" sz="1200">
            <a:solidFill>
              <a:srgbClr val="110026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2B22578-3102-45FA-A265-DFFE650D0159}" type="sibTrans" cxnId="{66933A22-777E-46A6-9395-6560A229DCF0}">
      <dgm:prSet/>
      <dgm:spPr/>
      <dgm:t>
        <a:bodyPr/>
        <a:lstStyle/>
        <a:p>
          <a:endParaRPr lang="en-GB" sz="1200">
            <a:solidFill>
              <a:srgbClr val="110026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8FA0DBE-A547-4BA9-8A07-CC1AEFB4B012}">
      <dgm:prSet custT="1"/>
      <dgm:spPr/>
      <dgm:t>
        <a:bodyPr/>
        <a:lstStyle/>
        <a:p>
          <a:pPr algn="ctr">
            <a:buFont typeface="Wingdings" panose="05000000000000000000" pitchFamily="2" charset="2"/>
            <a:buChar char="§"/>
          </a:pPr>
          <a:r>
            <a:rPr lang="en-GB" sz="1200" b="1" kern="1200">
              <a:solidFill>
                <a:srgbClr val="110026"/>
              </a:solidFill>
              <a:latin typeface="Arial" panose="020B0604020202020204" pitchFamily="34" charset="0"/>
              <a:cs typeface="Arial" panose="020B0604020202020204" pitchFamily="34" charset="0"/>
            </a:rPr>
            <a:t>Collaborative risk identification</a:t>
          </a:r>
        </a:p>
      </dgm:t>
    </dgm:pt>
    <dgm:pt modelId="{0502CA5E-6F1A-473A-AD20-EB80213B7CD7}" type="parTrans" cxnId="{10CB96E8-31F9-467F-BA56-43A8AE9E8D7A}">
      <dgm:prSet/>
      <dgm:spPr/>
      <dgm:t>
        <a:bodyPr/>
        <a:lstStyle/>
        <a:p>
          <a:endParaRPr lang="en-GB">
            <a:solidFill>
              <a:srgbClr val="110026"/>
            </a:solidFill>
          </a:endParaRPr>
        </a:p>
      </dgm:t>
    </dgm:pt>
    <dgm:pt modelId="{D6B78F49-FD23-4215-9F7D-3284C08C8283}" type="sibTrans" cxnId="{10CB96E8-31F9-467F-BA56-43A8AE9E8D7A}">
      <dgm:prSet/>
      <dgm:spPr/>
      <dgm:t>
        <a:bodyPr/>
        <a:lstStyle/>
        <a:p>
          <a:endParaRPr lang="en-GB">
            <a:solidFill>
              <a:srgbClr val="110026"/>
            </a:solidFill>
          </a:endParaRPr>
        </a:p>
      </dgm:t>
    </dgm:pt>
    <dgm:pt modelId="{2A05C8F3-43A2-401D-A511-8A27F9B2C63D}">
      <dgm:prSet custT="1"/>
      <dgm:spPr/>
      <dgm:t>
        <a:bodyPr/>
        <a:lstStyle/>
        <a:p>
          <a:pPr algn="ctr">
            <a:buFont typeface="Wingdings" panose="05000000000000000000" pitchFamily="2" charset="2"/>
            <a:buChar char="§"/>
          </a:pPr>
          <a:r>
            <a:rPr lang="en-GB" sz="1200" b="1" kern="1200">
              <a:solidFill>
                <a:srgbClr val="110026"/>
              </a:solidFill>
              <a:latin typeface="Arial" panose="020B0604020202020204" pitchFamily="34" charset="0"/>
              <a:cs typeface="Arial" panose="020B0604020202020204" pitchFamily="34" charset="0"/>
            </a:rPr>
            <a:t>Shared sectoral learning</a:t>
          </a:r>
        </a:p>
      </dgm:t>
    </dgm:pt>
    <dgm:pt modelId="{CE806082-4DEE-4A91-A5E5-4DBEAD375C10}" type="parTrans" cxnId="{F7CB57C0-C541-4A92-8824-C9A9F2AECE6C}">
      <dgm:prSet/>
      <dgm:spPr/>
      <dgm:t>
        <a:bodyPr/>
        <a:lstStyle/>
        <a:p>
          <a:endParaRPr lang="en-GB">
            <a:solidFill>
              <a:srgbClr val="110026"/>
            </a:solidFill>
          </a:endParaRPr>
        </a:p>
      </dgm:t>
    </dgm:pt>
    <dgm:pt modelId="{20E0FCDF-6EAE-4412-9010-1166253719CF}" type="sibTrans" cxnId="{F7CB57C0-C541-4A92-8824-C9A9F2AECE6C}">
      <dgm:prSet/>
      <dgm:spPr/>
      <dgm:t>
        <a:bodyPr/>
        <a:lstStyle/>
        <a:p>
          <a:endParaRPr lang="en-GB">
            <a:solidFill>
              <a:srgbClr val="110026"/>
            </a:solidFill>
          </a:endParaRPr>
        </a:p>
      </dgm:t>
    </dgm:pt>
    <dgm:pt modelId="{BA55D15C-DB3E-41C1-B9CC-78B4FA68983F}">
      <dgm:prSet custT="1"/>
      <dgm:spPr/>
      <dgm:t>
        <a:bodyPr/>
        <a:lstStyle/>
        <a:p>
          <a:r>
            <a:rPr lang="en-GB" sz="1200" b="1">
              <a:solidFill>
                <a:srgbClr val="110026"/>
              </a:solidFill>
              <a:latin typeface="Arial" panose="020B0604020202020204" pitchFamily="34" charset="0"/>
              <a:cs typeface="Arial" panose="020B0604020202020204" pitchFamily="34" charset="0"/>
            </a:rPr>
            <a:t>Consumer protection</a:t>
          </a:r>
          <a:endParaRPr lang="en-GB" sz="1200"/>
        </a:p>
      </dgm:t>
    </dgm:pt>
    <dgm:pt modelId="{BA1D5218-D3DD-4E7B-B4F0-676B777CEE3E}" type="parTrans" cxnId="{8CEF87EA-C5AE-4EBE-A03E-F86336595270}">
      <dgm:prSet/>
      <dgm:spPr/>
      <dgm:t>
        <a:bodyPr/>
        <a:lstStyle/>
        <a:p>
          <a:endParaRPr lang="en-GB"/>
        </a:p>
      </dgm:t>
    </dgm:pt>
    <dgm:pt modelId="{6A7B3284-DC3B-40ED-93CE-AA4CEC76BEFF}" type="sibTrans" cxnId="{8CEF87EA-C5AE-4EBE-A03E-F86336595270}">
      <dgm:prSet/>
      <dgm:spPr/>
      <dgm:t>
        <a:bodyPr/>
        <a:lstStyle/>
        <a:p>
          <a:endParaRPr lang="en-GB"/>
        </a:p>
      </dgm:t>
    </dgm:pt>
    <dgm:pt modelId="{6F22BBAB-41ED-43D9-94D1-9D1A5805CD30}" type="pres">
      <dgm:prSet presAssocID="{640B3B8E-87B2-4102-A09E-52CAD8B6F62F}" presName="Name0" presStyleCnt="0">
        <dgm:presLayoutVars>
          <dgm:dir/>
          <dgm:resizeHandles val="exact"/>
        </dgm:presLayoutVars>
      </dgm:prSet>
      <dgm:spPr/>
    </dgm:pt>
    <dgm:pt modelId="{5C69B6E5-D9BC-48E0-BB4A-2D10FDE80D1D}" type="pres">
      <dgm:prSet presAssocID="{68FA0DBE-A547-4BA9-8A07-CC1AEFB4B012}" presName="node" presStyleLbl="node1" presStyleIdx="0" presStyleCnt="4">
        <dgm:presLayoutVars>
          <dgm:bulletEnabled val="1"/>
        </dgm:presLayoutVars>
      </dgm:prSet>
      <dgm:spPr/>
    </dgm:pt>
    <dgm:pt modelId="{43F6908F-B130-47B8-8D7D-77AE3A331E89}" type="pres">
      <dgm:prSet presAssocID="{D6B78F49-FD23-4215-9F7D-3284C08C8283}" presName="sibTrans" presStyleLbl="sibTrans2D1" presStyleIdx="0" presStyleCnt="3"/>
      <dgm:spPr/>
    </dgm:pt>
    <dgm:pt modelId="{0E79FA5B-1C15-42B1-BFA5-F8EEF9099DF2}" type="pres">
      <dgm:prSet presAssocID="{D6B78F49-FD23-4215-9F7D-3284C08C8283}" presName="connectorText" presStyleLbl="sibTrans2D1" presStyleIdx="0" presStyleCnt="3"/>
      <dgm:spPr/>
    </dgm:pt>
    <dgm:pt modelId="{A49B2C2B-AAB0-4848-8DB2-076608966FD8}" type="pres">
      <dgm:prSet presAssocID="{2A05C8F3-43A2-401D-A511-8A27F9B2C63D}" presName="node" presStyleLbl="node1" presStyleIdx="1" presStyleCnt="4">
        <dgm:presLayoutVars>
          <dgm:bulletEnabled val="1"/>
        </dgm:presLayoutVars>
      </dgm:prSet>
      <dgm:spPr/>
    </dgm:pt>
    <dgm:pt modelId="{B9347087-1509-4414-AF84-A9042E85B9EE}" type="pres">
      <dgm:prSet presAssocID="{20E0FCDF-6EAE-4412-9010-1166253719CF}" presName="sibTrans" presStyleLbl="sibTrans2D1" presStyleIdx="1" presStyleCnt="3"/>
      <dgm:spPr/>
    </dgm:pt>
    <dgm:pt modelId="{5CD4B62C-41ED-4839-8ED5-3970E1E5AC12}" type="pres">
      <dgm:prSet presAssocID="{20E0FCDF-6EAE-4412-9010-1166253719CF}" presName="connectorText" presStyleLbl="sibTrans2D1" presStyleIdx="1" presStyleCnt="3"/>
      <dgm:spPr/>
    </dgm:pt>
    <dgm:pt modelId="{819D08E6-F996-4139-82FA-280C1392DFA5}" type="pres">
      <dgm:prSet presAssocID="{E95E262F-2F10-4F54-921A-2F8E2F3333FE}" presName="node" presStyleLbl="node1" presStyleIdx="2" presStyleCnt="4">
        <dgm:presLayoutVars>
          <dgm:bulletEnabled val="1"/>
        </dgm:presLayoutVars>
      </dgm:prSet>
      <dgm:spPr/>
    </dgm:pt>
    <dgm:pt modelId="{9D4083C5-F73B-436B-B6FD-7E1A6DC73333}" type="pres">
      <dgm:prSet presAssocID="{42B22578-3102-45FA-A265-DFFE650D0159}" presName="sibTrans" presStyleLbl="sibTrans2D1" presStyleIdx="2" presStyleCnt="3"/>
      <dgm:spPr/>
    </dgm:pt>
    <dgm:pt modelId="{F4EE2B5E-BDF5-4904-B99B-0359354760F9}" type="pres">
      <dgm:prSet presAssocID="{42B22578-3102-45FA-A265-DFFE650D0159}" presName="connectorText" presStyleLbl="sibTrans2D1" presStyleIdx="2" presStyleCnt="3"/>
      <dgm:spPr/>
    </dgm:pt>
    <dgm:pt modelId="{EA76D38C-B23D-4D39-9F23-EE000FFAD4BA}" type="pres">
      <dgm:prSet presAssocID="{BA55D15C-DB3E-41C1-B9CC-78B4FA68983F}" presName="node" presStyleLbl="node1" presStyleIdx="3" presStyleCnt="4">
        <dgm:presLayoutVars>
          <dgm:bulletEnabled val="1"/>
        </dgm:presLayoutVars>
      </dgm:prSet>
      <dgm:spPr/>
    </dgm:pt>
  </dgm:ptLst>
  <dgm:cxnLst>
    <dgm:cxn modelId="{98F1D31E-18AB-4F0F-BBDA-1362D3C70F4B}" type="presOf" srcId="{D6B78F49-FD23-4215-9F7D-3284C08C8283}" destId="{43F6908F-B130-47B8-8D7D-77AE3A331E89}" srcOrd="0" destOrd="0" presId="urn:microsoft.com/office/officeart/2005/8/layout/process1"/>
    <dgm:cxn modelId="{66933A22-777E-46A6-9395-6560A229DCF0}" srcId="{640B3B8E-87B2-4102-A09E-52CAD8B6F62F}" destId="{E95E262F-2F10-4F54-921A-2F8E2F3333FE}" srcOrd="2" destOrd="0" parTransId="{23372FC5-06DA-42CC-815E-6EBA5FDB9C19}" sibTransId="{42B22578-3102-45FA-A265-DFFE650D0159}"/>
    <dgm:cxn modelId="{89836930-1001-41F7-B5E9-F755F725C2EE}" type="presOf" srcId="{640B3B8E-87B2-4102-A09E-52CAD8B6F62F}" destId="{6F22BBAB-41ED-43D9-94D1-9D1A5805CD30}" srcOrd="0" destOrd="0" presId="urn:microsoft.com/office/officeart/2005/8/layout/process1"/>
    <dgm:cxn modelId="{D5C53D40-08B0-42B6-AE5E-EA8551A7F366}" type="presOf" srcId="{20E0FCDF-6EAE-4412-9010-1166253719CF}" destId="{5CD4B62C-41ED-4839-8ED5-3970E1E5AC12}" srcOrd="1" destOrd="0" presId="urn:microsoft.com/office/officeart/2005/8/layout/process1"/>
    <dgm:cxn modelId="{4428F748-9BA4-434B-9818-B9A133480A82}" type="presOf" srcId="{BA55D15C-DB3E-41C1-B9CC-78B4FA68983F}" destId="{EA76D38C-B23D-4D39-9F23-EE000FFAD4BA}" srcOrd="0" destOrd="0" presId="urn:microsoft.com/office/officeart/2005/8/layout/process1"/>
    <dgm:cxn modelId="{50B30F69-D4CA-444B-8117-B185053087C0}" type="presOf" srcId="{20E0FCDF-6EAE-4412-9010-1166253719CF}" destId="{B9347087-1509-4414-AF84-A9042E85B9EE}" srcOrd="0" destOrd="0" presId="urn:microsoft.com/office/officeart/2005/8/layout/process1"/>
    <dgm:cxn modelId="{A3A9EB79-2148-4087-A444-B3DA89F7EDBA}" type="presOf" srcId="{D6B78F49-FD23-4215-9F7D-3284C08C8283}" destId="{0E79FA5B-1C15-42B1-BFA5-F8EEF9099DF2}" srcOrd="1" destOrd="0" presId="urn:microsoft.com/office/officeart/2005/8/layout/process1"/>
    <dgm:cxn modelId="{3EE1C088-C45A-4B23-8458-6C71BA1D8281}" type="presOf" srcId="{68FA0DBE-A547-4BA9-8A07-CC1AEFB4B012}" destId="{5C69B6E5-D9BC-48E0-BB4A-2D10FDE80D1D}" srcOrd="0" destOrd="0" presId="urn:microsoft.com/office/officeart/2005/8/layout/process1"/>
    <dgm:cxn modelId="{5F0FF097-2577-4B82-A153-2135AB22E000}" type="presOf" srcId="{42B22578-3102-45FA-A265-DFFE650D0159}" destId="{F4EE2B5E-BDF5-4904-B99B-0359354760F9}" srcOrd="1" destOrd="0" presId="urn:microsoft.com/office/officeart/2005/8/layout/process1"/>
    <dgm:cxn modelId="{A1E832A3-8247-474C-829B-52BBEFD2DE66}" type="presOf" srcId="{E95E262F-2F10-4F54-921A-2F8E2F3333FE}" destId="{819D08E6-F996-4139-82FA-280C1392DFA5}" srcOrd="0" destOrd="0" presId="urn:microsoft.com/office/officeart/2005/8/layout/process1"/>
    <dgm:cxn modelId="{45F65BBB-9E81-4A0E-9E80-36F9C2C200D2}" type="presOf" srcId="{2A05C8F3-43A2-401D-A511-8A27F9B2C63D}" destId="{A49B2C2B-AAB0-4848-8DB2-076608966FD8}" srcOrd="0" destOrd="0" presId="urn:microsoft.com/office/officeart/2005/8/layout/process1"/>
    <dgm:cxn modelId="{F7CB57C0-C541-4A92-8824-C9A9F2AECE6C}" srcId="{640B3B8E-87B2-4102-A09E-52CAD8B6F62F}" destId="{2A05C8F3-43A2-401D-A511-8A27F9B2C63D}" srcOrd="1" destOrd="0" parTransId="{CE806082-4DEE-4A91-A5E5-4DBEAD375C10}" sibTransId="{20E0FCDF-6EAE-4412-9010-1166253719CF}"/>
    <dgm:cxn modelId="{10CB96E8-31F9-467F-BA56-43A8AE9E8D7A}" srcId="{640B3B8E-87B2-4102-A09E-52CAD8B6F62F}" destId="{68FA0DBE-A547-4BA9-8A07-CC1AEFB4B012}" srcOrd="0" destOrd="0" parTransId="{0502CA5E-6F1A-473A-AD20-EB80213B7CD7}" sibTransId="{D6B78F49-FD23-4215-9F7D-3284C08C8283}"/>
    <dgm:cxn modelId="{8CEF87EA-C5AE-4EBE-A03E-F86336595270}" srcId="{640B3B8E-87B2-4102-A09E-52CAD8B6F62F}" destId="{BA55D15C-DB3E-41C1-B9CC-78B4FA68983F}" srcOrd="3" destOrd="0" parTransId="{BA1D5218-D3DD-4E7B-B4F0-676B777CEE3E}" sibTransId="{6A7B3284-DC3B-40ED-93CE-AA4CEC76BEFF}"/>
    <dgm:cxn modelId="{06EA5DFE-1B77-44C6-976F-3E604F34A66A}" type="presOf" srcId="{42B22578-3102-45FA-A265-DFFE650D0159}" destId="{9D4083C5-F73B-436B-B6FD-7E1A6DC73333}" srcOrd="0" destOrd="0" presId="urn:microsoft.com/office/officeart/2005/8/layout/process1"/>
    <dgm:cxn modelId="{80BC2231-2828-4D54-8EDE-5D97B53F0F91}" type="presParOf" srcId="{6F22BBAB-41ED-43D9-94D1-9D1A5805CD30}" destId="{5C69B6E5-D9BC-48E0-BB4A-2D10FDE80D1D}" srcOrd="0" destOrd="0" presId="urn:microsoft.com/office/officeart/2005/8/layout/process1"/>
    <dgm:cxn modelId="{97120ADD-3815-488B-8148-0D33CEB3E951}" type="presParOf" srcId="{6F22BBAB-41ED-43D9-94D1-9D1A5805CD30}" destId="{43F6908F-B130-47B8-8D7D-77AE3A331E89}" srcOrd="1" destOrd="0" presId="urn:microsoft.com/office/officeart/2005/8/layout/process1"/>
    <dgm:cxn modelId="{25D53AA4-8F74-4A92-922D-2C1276C13DC7}" type="presParOf" srcId="{43F6908F-B130-47B8-8D7D-77AE3A331E89}" destId="{0E79FA5B-1C15-42B1-BFA5-F8EEF9099DF2}" srcOrd="0" destOrd="0" presId="urn:microsoft.com/office/officeart/2005/8/layout/process1"/>
    <dgm:cxn modelId="{75D867DC-8FB1-4A49-B04E-CF36B0C600ED}" type="presParOf" srcId="{6F22BBAB-41ED-43D9-94D1-9D1A5805CD30}" destId="{A49B2C2B-AAB0-4848-8DB2-076608966FD8}" srcOrd="2" destOrd="0" presId="urn:microsoft.com/office/officeart/2005/8/layout/process1"/>
    <dgm:cxn modelId="{07D24F3F-E3D7-4804-94B0-CA20B064ACC8}" type="presParOf" srcId="{6F22BBAB-41ED-43D9-94D1-9D1A5805CD30}" destId="{B9347087-1509-4414-AF84-A9042E85B9EE}" srcOrd="3" destOrd="0" presId="urn:microsoft.com/office/officeart/2005/8/layout/process1"/>
    <dgm:cxn modelId="{B99B9C7A-D4AE-49E1-8BC2-F0483B39AD37}" type="presParOf" srcId="{B9347087-1509-4414-AF84-A9042E85B9EE}" destId="{5CD4B62C-41ED-4839-8ED5-3970E1E5AC12}" srcOrd="0" destOrd="0" presId="urn:microsoft.com/office/officeart/2005/8/layout/process1"/>
    <dgm:cxn modelId="{35D48E5E-8AD0-4560-8BEB-7751DBD6FD91}" type="presParOf" srcId="{6F22BBAB-41ED-43D9-94D1-9D1A5805CD30}" destId="{819D08E6-F996-4139-82FA-280C1392DFA5}" srcOrd="4" destOrd="0" presId="urn:microsoft.com/office/officeart/2005/8/layout/process1"/>
    <dgm:cxn modelId="{780C391D-F3B1-4647-AB7B-CDE20BB1ADA3}" type="presParOf" srcId="{6F22BBAB-41ED-43D9-94D1-9D1A5805CD30}" destId="{9D4083C5-F73B-436B-B6FD-7E1A6DC73333}" srcOrd="5" destOrd="0" presId="urn:microsoft.com/office/officeart/2005/8/layout/process1"/>
    <dgm:cxn modelId="{FC0B0899-2561-4A5B-829A-90CEC5AA52D1}" type="presParOf" srcId="{9D4083C5-F73B-436B-B6FD-7E1A6DC73333}" destId="{F4EE2B5E-BDF5-4904-B99B-0359354760F9}" srcOrd="0" destOrd="0" presId="urn:microsoft.com/office/officeart/2005/8/layout/process1"/>
    <dgm:cxn modelId="{EF25EE98-36F5-4EFA-92A9-30E83CA8ABDE}" type="presParOf" srcId="{6F22BBAB-41ED-43D9-94D1-9D1A5805CD30}" destId="{EA76D38C-B23D-4D39-9F23-EE000FFAD4BA}" srcOrd="6" destOrd="0" presId="urn:microsoft.com/office/officeart/2005/8/layout/process1"/>
  </dgm:cxnLst>
  <dgm:bg>
    <a:effectLst>
      <a:outerShdw blurRad="50800" dist="38100" dir="8100000" algn="tr" rotWithShape="0">
        <a:prstClr val="black">
          <a:alpha val="40000"/>
        </a:prstClr>
      </a:outerShdw>
    </a:effectLst>
  </dgm:bg>
  <dgm:whole/>
  <dgm:extLst>
    <a:ext uri="http://schemas.microsoft.com/office/drawing/2008/diagram">
      <dsp:dataModelExt xmlns:dsp="http://schemas.microsoft.com/office/drawing/2008/diagram" relId="rId23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640B3B8E-87B2-4102-A09E-52CAD8B6F62F}" type="doc">
      <dgm:prSet loTypeId="urn:microsoft.com/office/officeart/2005/8/layout/process1" loCatId="process" qsTypeId="urn:microsoft.com/office/officeart/2005/8/quickstyle/simple5" qsCatId="simple" csTypeId="urn:microsoft.com/office/officeart/2005/8/colors/accent2_2" csCatId="accent2" phldr="1"/>
      <dgm:spPr/>
      <dgm:t>
        <a:bodyPr/>
        <a:lstStyle/>
        <a:p>
          <a:endParaRPr lang="en-GB"/>
        </a:p>
      </dgm:t>
    </dgm:pt>
    <dgm:pt modelId="{AA303A71-77AF-438B-BB78-3078C967B5F0}">
      <dgm:prSet custT="1"/>
      <dgm:spPr>
        <a:solidFill>
          <a:schemeClr val="accent2">
            <a:lumMod val="40000"/>
            <a:lumOff val="60000"/>
          </a:schemeClr>
        </a:solidFill>
      </dgm:spPr>
      <dgm:t>
        <a:bodyPr anchor="ctr"/>
        <a:lstStyle/>
        <a:p>
          <a:pPr>
            <a:buNone/>
          </a:pPr>
          <a:r>
            <a:rPr lang="en-US" sz="1600" b="1" kern="1200">
              <a:solidFill>
                <a:srgbClr val="333F50"/>
              </a:solidFill>
              <a:latin typeface="Arial" panose="020B0604020202020204" pitchFamily="34" charset="0"/>
              <a:cs typeface="Arial" panose="020B0604020202020204" pitchFamily="34" charset="0"/>
            </a:rPr>
            <a:t>Enabling</a:t>
          </a:r>
          <a:endParaRPr lang="en-GB" sz="1600" b="1" kern="1200">
            <a:solidFill>
              <a:srgbClr val="333F50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BCA00D4-9AC5-4520-82E0-1BD09FE35BB9}" type="parTrans" cxnId="{78DB1395-9E7C-45D8-AC6F-455C9C6D21F4}">
      <dgm:prSet/>
      <dgm:spPr/>
      <dgm:t>
        <a:bodyPr/>
        <a:lstStyle/>
        <a:p>
          <a:endParaRPr lang="en-GB" sz="12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E1816B6-E2CA-4C0E-BD61-5BAC3C40031B}" type="sibTrans" cxnId="{78DB1395-9E7C-45D8-AC6F-455C9C6D21F4}">
      <dgm:prSet/>
      <dgm:spPr/>
      <dgm:t>
        <a:bodyPr/>
        <a:lstStyle/>
        <a:p>
          <a:endParaRPr lang="en-GB" sz="12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F22BBAB-41ED-43D9-94D1-9D1A5805CD30}" type="pres">
      <dgm:prSet presAssocID="{640B3B8E-87B2-4102-A09E-52CAD8B6F62F}" presName="Name0" presStyleCnt="0">
        <dgm:presLayoutVars>
          <dgm:dir/>
          <dgm:resizeHandles val="exact"/>
        </dgm:presLayoutVars>
      </dgm:prSet>
      <dgm:spPr/>
    </dgm:pt>
    <dgm:pt modelId="{E4589AFF-88B7-4982-A622-973301653CA0}" type="pres">
      <dgm:prSet presAssocID="{AA303A71-77AF-438B-BB78-3078C967B5F0}" presName="node" presStyleLbl="node1" presStyleIdx="0" presStyleCnt="1" custLinFactY="-100000" custLinFactNeighborX="-4609" custLinFactNeighborY="-190281">
        <dgm:presLayoutVars>
          <dgm:bulletEnabled val="1"/>
        </dgm:presLayoutVars>
      </dgm:prSet>
      <dgm:spPr/>
    </dgm:pt>
  </dgm:ptLst>
  <dgm:cxnLst>
    <dgm:cxn modelId="{89836930-1001-41F7-B5E9-F755F725C2EE}" type="presOf" srcId="{640B3B8E-87B2-4102-A09E-52CAD8B6F62F}" destId="{6F22BBAB-41ED-43D9-94D1-9D1A5805CD30}" srcOrd="0" destOrd="0" presId="urn:microsoft.com/office/officeart/2005/8/layout/process1"/>
    <dgm:cxn modelId="{78DB1395-9E7C-45D8-AC6F-455C9C6D21F4}" srcId="{640B3B8E-87B2-4102-A09E-52CAD8B6F62F}" destId="{AA303A71-77AF-438B-BB78-3078C967B5F0}" srcOrd="0" destOrd="0" parTransId="{2BCA00D4-9AC5-4520-82E0-1BD09FE35BB9}" sibTransId="{9E1816B6-E2CA-4C0E-BD61-5BAC3C40031B}"/>
    <dgm:cxn modelId="{6B4F4AF9-F8B9-4E76-AFC6-220D9DD4E1D3}" type="presOf" srcId="{AA303A71-77AF-438B-BB78-3078C967B5F0}" destId="{E4589AFF-88B7-4982-A622-973301653CA0}" srcOrd="0" destOrd="0" presId="urn:microsoft.com/office/officeart/2005/8/layout/process1"/>
    <dgm:cxn modelId="{BBDEE2D4-F7E0-469D-877C-3097BE58EA72}" type="presParOf" srcId="{6F22BBAB-41ED-43D9-94D1-9D1A5805CD30}" destId="{E4589AFF-88B7-4982-A622-973301653CA0}" srcOrd="0" destOrd="0" presId="urn:microsoft.com/office/officeart/2005/8/layout/process1"/>
  </dgm:cxnLst>
  <dgm:bg>
    <a:effectLst>
      <a:outerShdw blurRad="50800" dist="38100" dir="8100000" algn="tr" rotWithShape="0">
        <a:prstClr val="black">
          <a:alpha val="40000"/>
        </a:prstClr>
      </a:outerShdw>
    </a:effectLst>
  </dgm:bg>
  <dgm:whole/>
  <dgm:extLst>
    <a:ext uri="http://schemas.microsoft.com/office/drawing/2008/diagram">
      <dsp:dataModelExt xmlns:dsp="http://schemas.microsoft.com/office/drawing/2008/diagram" relId="rId28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4F9B237B-302A-4836-BD66-357390C79E92}" type="doc">
      <dgm:prSet loTypeId="urn:microsoft.com/office/officeart/2005/8/layout/pList2" loCatId="picture" qsTypeId="urn:microsoft.com/office/officeart/2005/8/quickstyle/simple5" qsCatId="simple" csTypeId="urn:microsoft.com/office/officeart/2005/8/colors/accent4_5" csCatId="accent4" phldr="1"/>
      <dgm:spPr/>
      <dgm:t>
        <a:bodyPr/>
        <a:lstStyle/>
        <a:p>
          <a:endParaRPr lang="en-GB"/>
        </a:p>
      </dgm:t>
    </dgm:pt>
    <dgm:pt modelId="{745F02FB-858D-4D23-B809-A426983A8BB3}">
      <dgm:prSet custT="1"/>
      <dgm:spPr>
        <a:xfrm rot="10800000">
          <a:off x="3118848" y="329042"/>
          <a:ext cx="8142352" cy="1347507"/>
        </a:xfrm>
        <a:solidFill>
          <a:schemeClr val="tx2">
            <a:lumMod val="75000"/>
          </a:scheme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gm:spPr>
      <dgm:t>
        <a:bodyPr/>
        <a:lstStyle/>
        <a:p>
          <a:pPr marL="180000" lvl="0" algn="l" defTabSz="533400">
            <a:lnSpc>
              <a:spcPct val="100000"/>
            </a:lnSpc>
            <a:spcBef>
              <a:spcPts val="600"/>
            </a:spcBef>
            <a:spcAft>
              <a:spcPct val="35000"/>
            </a:spcAft>
            <a:buNone/>
          </a:pPr>
          <a:r>
            <a:rPr lang="en-GB" sz="1100" b="1" kern="1200">
              <a:solidFill>
                <a:sysClr val="window" lastClr="FFFFFF"/>
              </a:solidFill>
              <a:latin typeface="Aptos" panose="020B0004020202020204" pitchFamily="34" charset="0"/>
              <a:ea typeface="+mn-ea"/>
              <a:cs typeface="Arial" panose="020B0604020202020204" pitchFamily="34" charset="0"/>
            </a:rPr>
            <a:t>Purpose
</a:t>
          </a:r>
          <a:r>
            <a:rPr lang="en-GB" sz="1100" b="0" kern="1200">
              <a:solidFill>
                <a:sysClr val="window" lastClr="FFFFFF"/>
              </a:solidFill>
              <a:latin typeface="Aptos" panose="020B0004020202020204" pitchFamily="34" charset="0"/>
              <a:ea typeface="+mn-ea"/>
              <a:cs typeface="Arial" panose="020B0604020202020204" pitchFamily="34" charset="0"/>
            </a:rPr>
            <a:t>Brings Ofgem, industry and independent experts together to explore safe, secure, fair, sustainable and consumer-focused AI deployment</a:t>
          </a:r>
        </a:p>
      </dgm:t>
    </dgm:pt>
    <dgm:pt modelId="{49038DDD-5360-4F46-8861-9E47CAF6E595}" type="parTrans" cxnId="{8EA05764-20EA-4B93-9965-435C21CC5BB6}">
      <dgm:prSet/>
      <dgm:spPr/>
      <dgm:t>
        <a:bodyPr/>
        <a:lstStyle/>
        <a:p>
          <a:endParaRPr lang="en-GB"/>
        </a:p>
      </dgm:t>
    </dgm:pt>
    <dgm:pt modelId="{26C06D65-E6C6-4449-9CB6-886A04220B74}" type="sibTrans" cxnId="{8EA05764-20EA-4B93-9965-435C21CC5BB6}">
      <dgm:prSet/>
      <dgm:spPr/>
      <dgm:t>
        <a:bodyPr/>
        <a:lstStyle/>
        <a:p>
          <a:endParaRPr lang="en-GB"/>
        </a:p>
      </dgm:t>
    </dgm:pt>
    <dgm:pt modelId="{DC31E5E2-EEC9-4BE7-8BCE-C449E24F5509}" type="pres">
      <dgm:prSet presAssocID="{4F9B237B-302A-4836-BD66-357390C79E92}" presName="Name0" presStyleCnt="0">
        <dgm:presLayoutVars>
          <dgm:dir/>
          <dgm:resizeHandles val="exact"/>
        </dgm:presLayoutVars>
      </dgm:prSet>
      <dgm:spPr/>
    </dgm:pt>
    <dgm:pt modelId="{4A4D42DB-A36D-419C-A939-F7B2EE53C3DA}" type="pres">
      <dgm:prSet presAssocID="{4F9B237B-302A-4836-BD66-357390C79E92}" presName="bkgdShp" presStyleLbl="alignAccFollowNode1" presStyleIdx="0" presStyleCnt="1"/>
      <dgm:spPr/>
    </dgm:pt>
    <dgm:pt modelId="{34D738E4-671D-4407-BECC-AD63668F3B7D}" type="pres">
      <dgm:prSet presAssocID="{4F9B237B-302A-4836-BD66-357390C79E92}" presName="linComp" presStyleCnt="0"/>
      <dgm:spPr/>
    </dgm:pt>
    <dgm:pt modelId="{36A20C6C-4BCB-4BA8-BF39-25DE4565EE57}" type="pres">
      <dgm:prSet presAssocID="{745F02FB-858D-4D23-B809-A426983A8BB3}" presName="compNode" presStyleCnt="0"/>
      <dgm:spPr/>
    </dgm:pt>
    <dgm:pt modelId="{42EC1E27-B3E0-41D7-A07E-7A42052ABE48}" type="pres">
      <dgm:prSet presAssocID="{745F02FB-858D-4D23-B809-A426983A8BB3}" presName="node" presStyleLbl="node1" presStyleIdx="0" presStyleCnt="1">
        <dgm:presLayoutVars>
          <dgm:bulletEnabled val="1"/>
        </dgm:presLayoutVars>
      </dgm:prSet>
      <dgm:spPr/>
    </dgm:pt>
    <dgm:pt modelId="{F96CF7A1-CB65-49B9-9B8D-55FBCAC2815E}" type="pres">
      <dgm:prSet presAssocID="{745F02FB-858D-4D23-B809-A426983A8BB3}" presName="invisiNode" presStyleLbl="node1" presStyleIdx="0" presStyleCnt="1"/>
      <dgm:spPr/>
    </dgm:pt>
    <dgm:pt modelId="{2C3AC07C-4355-4E22-8CAA-EF0DCE524202}" type="pres">
      <dgm:prSet presAssocID="{745F02FB-858D-4D23-B809-A426983A8BB3}" presName="imagNode" presStyleLbl="fgImgPlace1" presStyleIdx="0" presStyleCnt="1"/>
      <dgm:spPr>
        <a:blipFill dpi="0" rotWithShape="1"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r="639"/>
          </a:stretch>
        </a:blipFill>
      </dgm:spPr>
      <dgm:extLst>
        <a:ext uri="{E40237B7-FDA0-4F09-8148-C483321AD2D9}">
          <dgm14:cNvPr xmlns:dgm14="http://schemas.microsoft.com/office/drawing/2010/diagram" id="0" name="" descr="Smiling people at conference table"/>
        </a:ext>
      </dgm:extLst>
    </dgm:pt>
  </dgm:ptLst>
  <dgm:cxnLst>
    <dgm:cxn modelId="{8EA05764-20EA-4B93-9965-435C21CC5BB6}" srcId="{4F9B237B-302A-4836-BD66-357390C79E92}" destId="{745F02FB-858D-4D23-B809-A426983A8BB3}" srcOrd="0" destOrd="0" parTransId="{49038DDD-5360-4F46-8861-9E47CAF6E595}" sibTransId="{26C06D65-E6C6-4449-9CB6-886A04220B74}"/>
    <dgm:cxn modelId="{51199ABA-9966-4714-B15A-9EDF6E385499}" type="presOf" srcId="{745F02FB-858D-4D23-B809-A426983A8BB3}" destId="{42EC1E27-B3E0-41D7-A07E-7A42052ABE48}" srcOrd="0" destOrd="0" presId="urn:microsoft.com/office/officeart/2005/8/layout/pList2"/>
    <dgm:cxn modelId="{6A1DBFFF-25A1-43CA-B5CC-35ED39F44AF4}" type="presOf" srcId="{4F9B237B-302A-4836-BD66-357390C79E92}" destId="{DC31E5E2-EEC9-4BE7-8BCE-C449E24F5509}" srcOrd="0" destOrd="0" presId="urn:microsoft.com/office/officeart/2005/8/layout/pList2"/>
    <dgm:cxn modelId="{598E80D6-9A1A-4951-AA6C-4477EC3A6009}" type="presParOf" srcId="{DC31E5E2-EEC9-4BE7-8BCE-C449E24F5509}" destId="{4A4D42DB-A36D-419C-A939-F7B2EE53C3DA}" srcOrd="0" destOrd="0" presId="urn:microsoft.com/office/officeart/2005/8/layout/pList2"/>
    <dgm:cxn modelId="{1982FCCB-8E72-47CC-AB76-D45D7A21FAAD}" type="presParOf" srcId="{DC31E5E2-EEC9-4BE7-8BCE-C449E24F5509}" destId="{34D738E4-671D-4407-BECC-AD63668F3B7D}" srcOrd="1" destOrd="0" presId="urn:microsoft.com/office/officeart/2005/8/layout/pList2"/>
    <dgm:cxn modelId="{270CC36E-6018-4BCB-A512-A78B16584D10}" type="presParOf" srcId="{34D738E4-671D-4407-BECC-AD63668F3B7D}" destId="{36A20C6C-4BCB-4BA8-BF39-25DE4565EE57}" srcOrd="0" destOrd="0" presId="urn:microsoft.com/office/officeart/2005/8/layout/pList2"/>
    <dgm:cxn modelId="{67C519C0-9F7B-476A-BC4C-3C1884D73254}" type="presParOf" srcId="{36A20C6C-4BCB-4BA8-BF39-25DE4565EE57}" destId="{42EC1E27-B3E0-41D7-A07E-7A42052ABE48}" srcOrd="0" destOrd="0" presId="urn:microsoft.com/office/officeart/2005/8/layout/pList2"/>
    <dgm:cxn modelId="{CFBACAC7-1BD9-47CE-9B4F-7E4681D0583D}" type="presParOf" srcId="{36A20C6C-4BCB-4BA8-BF39-25DE4565EE57}" destId="{F96CF7A1-CB65-49B9-9B8D-55FBCAC2815E}" srcOrd="1" destOrd="0" presId="urn:microsoft.com/office/officeart/2005/8/layout/pList2"/>
    <dgm:cxn modelId="{BF533063-9501-4ABF-9BA6-2B5AF7A14AAA}" type="presParOf" srcId="{36A20C6C-4BCB-4BA8-BF39-25DE4565EE57}" destId="{2C3AC07C-4355-4E22-8CAA-EF0DCE524202}" srcOrd="2" destOrd="0" presId="urn:microsoft.com/office/officeart/2005/8/layout/pList2"/>
  </dgm:cxnLst>
  <dgm:bg/>
  <dgm:whole/>
  <dgm:extLst>
    <a:ext uri="http://schemas.microsoft.com/office/drawing/2008/diagram">
      <dsp:dataModelExt xmlns:dsp="http://schemas.microsoft.com/office/drawing/2008/diagram" relId="rId33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2AE821DB-22DE-456D-95F3-5596E4EECCC5}" type="doc">
      <dgm:prSet loTypeId="urn:microsoft.com/office/officeart/2005/8/layout/vList6" loCatId="list" qsTypeId="urn:microsoft.com/office/officeart/2005/8/quickstyle/simple1" qsCatId="simple" csTypeId="urn:microsoft.com/office/officeart/2005/8/colors/accent4_5" csCatId="accent4" phldr="1"/>
      <dgm:spPr/>
      <dgm:t>
        <a:bodyPr/>
        <a:lstStyle/>
        <a:p>
          <a:endParaRPr lang="en-GB"/>
        </a:p>
      </dgm:t>
    </dgm:pt>
    <dgm:pt modelId="{B5E04B17-8AB1-4C23-BAA1-B5BC317985BC}">
      <dgm:prSet custT="1"/>
      <dgm:spPr/>
      <dgm:t>
        <a:bodyPr/>
        <a:lstStyle/>
        <a:p>
          <a:pPr algn="l"/>
          <a:r>
            <a:rPr lang="en-GB" sz="1800" b="1">
              <a:solidFill>
                <a:schemeClr val="tx2"/>
              </a:solidFill>
              <a:latin typeface="Aptos" panose="020B0004020202020204" pitchFamily="34" charset="0"/>
            </a:rPr>
            <a:t>Building trust in AI</a:t>
          </a:r>
        </a:p>
      </dgm:t>
    </dgm:pt>
    <dgm:pt modelId="{746A841F-BC53-4E85-AF1D-02776485E7A8}" type="parTrans" cxnId="{39C67C88-B564-4707-9AF3-5FF6E29A7B5A}">
      <dgm:prSet/>
      <dgm:spPr/>
      <dgm:t>
        <a:bodyPr/>
        <a:lstStyle/>
        <a:p>
          <a:endParaRPr lang="en-GB"/>
        </a:p>
      </dgm:t>
    </dgm:pt>
    <dgm:pt modelId="{0AA71D2E-0D1F-40D1-9001-1CC098B1E739}" type="sibTrans" cxnId="{39C67C88-B564-4707-9AF3-5FF6E29A7B5A}">
      <dgm:prSet/>
      <dgm:spPr/>
      <dgm:t>
        <a:bodyPr/>
        <a:lstStyle/>
        <a:p>
          <a:endParaRPr lang="en-GB"/>
        </a:p>
      </dgm:t>
    </dgm:pt>
    <dgm:pt modelId="{33F489E1-2D9D-4042-93D3-FE446B546ABB}">
      <dgm:prSet custT="1"/>
      <dgm:spPr/>
      <dgm:t>
        <a:bodyPr/>
        <a:lstStyle/>
        <a:p>
          <a:pPr algn="l"/>
          <a:r>
            <a:rPr lang="en-GB" sz="1800" b="1">
              <a:solidFill>
                <a:schemeClr val="tx2"/>
              </a:solidFill>
              <a:latin typeface="Aptos" panose="020B0004020202020204" pitchFamily="34" charset="0"/>
            </a:rPr>
            <a:t>Enabling responsible innovation</a:t>
          </a:r>
        </a:p>
      </dgm:t>
    </dgm:pt>
    <dgm:pt modelId="{A363D2A8-6D06-4D7F-B590-7B9EFD94D022}" type="parTrans" cxnId="{2AA20CA2-B3D1-4FDF-98F1-F2313EAD7817}">
      <dgm:prSet/>
      <dgm:spPr/>
      <dgm:t>
        <a:bodyPr/>
        <a:lstStyle/>
        <a:p>
          <a:endParaRPr lang="en-GB"/>
        </a:p>
      </dgm:t>
    </dgm:pt>
    <dgm:pt modelId="{6FE38C37-5D34-4D9A-BBF0-75CE28E8DD8E}" type="sibTrans" cxnId="{2AA20CA2-B3D1-4FDF-98F1-F2313EAD7817}">
      <dgm:prSet/>
      <dgm:spPr/>
      <dgm:t>
        <a:bodyPr/>
        <a:lstStyle/>
        <a:p>
          <a:endParaRPr lang="en-GB"/>
        </a:p>
      </dgm:t>
    </dgm:pt>
    <dgm:pt modelId="{A8B615F5-DE15-4781-A9F7-C4FB8E9D31FD}">
      <dgm:prSet custT="1"/>
      <dgm:spPr/>
      <dgm:t>
        <a:bodyPr/>
        <a:lstStyle/>
        <a:p>
          <a:pPr algn="l"/>
          <a:r>
            <a:rPr lang="en-GB" sz="1800" b="1">
              <a:solidFill>
                <a:schemeClr val="tx2"/>
              </a:solidFill>
              <a:latin typeface="Aptos" panose="020B0004020202020204" pitchFamily="34" charset="0"/>
            </a:rPr>
            <a:t>Preparing for what’s next</a:t>
          </a:r>
        </a:p>
      </dgm:t>
    </dgm:pt>
    <dgm:pt modelId="{04B059BD-777E-46E8-90FE-F11CF0BFDB35}" type="parTrans" cxnId="{2178C3A9-3F4D-44BF-A30A-53D8BC43DA29}">
      <dgm:prSet/>
      <dgm:spPr/>
      <dgm:t>
        <a:bodyPr/>
        <a:lstStyle/>
        <a:p>
          <a:endParaRPr lang="en-GB"/>
        </a:p>
      </dgm:t>
    </dgm:pt>
    <dgm:pt modelId="{8398B195-5D43-49B9-AFEA-3A64CCB31AC7}" type="sibTrans" cxnId="{2178C3A9-3F4D-44BF-A30A-53D8BC43DA29}">
      <dgm:prSet/>
      <dgm:spPr/>
      <dgm:t>
        <a:bodyPr/>
        <a:lstStyle/>
        <a:p>
          <a:endParaRPr lang="en-GB"/>
        </a:p>
      </dgm:t>
    </dgm:pt>
    <dgm:pt modelId="{8015D149-2CD3-4D61-BFD9-D253EFD048B4}">
      <dgm:prSet custT="1"/>
      <dgm:spPr/>
      <dgm:t>
        <a:bodyPr anchor="ctr"/>
        <a:lstStyle/>
        <a:p>
          <a:pPr>
            <a:buFont typeface="Arial" panose="020B0604020202020204" pitchFamily="34" charset="0"/>
            <a:buChar char="•"/>
          </a:pPr>
          <a:r>
            <a:rPr lang="en-GB" sz="1400">
              <a:solidFill>
                <a:schemeClr val="tx2"/>
              </a:solidFill>
              <a:latin typeface="Aptos" panose="020B0004020202020204" pitchFamily="34" charset="0"/>
            </a:rPr>
            <a:t>AI assurance evidence review</a:t>
          </a:r>
        </a:p>
      </dgm:t>
    </dgm:pt>
    <dgm:pt modelId="{86A3C068-D921-4586-90AA-A903F90FBECE}" type="parTrans" cxnId="{92359FDA-4C3B-4614-AF0B-50C1851D6225}">
      <dgm:prSet/>
      <dgm:spPr/>
      <dgm:t>
        <a:bodyPr/>
        <a:lstStyle/>
        <a:p>
          <a:endParaRPr lang="en-GB"/>
        </a:p>
      </dgm:t>
    </dgm:pt>
    <dgm:pt modelId="{E526419A-6025-473D-B73D-D01413C80ADC}" type="sibTrans" cxnId="{92359FDA-4C3B-4614-AF0B-50C1851D6225}">
      <dgm:prSet/>
      <dgm:spPr/>
      <dgm:t>
        <a:bodyPr/>
        <a:lstStyle/>
        <a:p>
          <a:endParaRPr lang="en-GB"/>
        </a:p>
      </dgm:t>
    </dgm:pt>
    <dgm:pt modelId="{547392CF-B847-42BE-8A7B-B7EA6A8CBA0A}">
      <dgm:prSet custT="1"/>
      <dgm:spPr/>
      <dgm:t>
        <a:bodyPr anchor="ctr"/>
        <a:lstStyle/>
        <a:p>
          <a:r>
            <a:rPr lang="en-GB" sz="1400">
              <a:solidFill>
                <a:schemeClr val="tx2"/>
              </a:solidFill>
              <a:latin typeface="Aptos" panose="020B0004020202020204" pitchFamily="34" charset="0"/>
            </a:rPr>
            <a:t>Continue to facilitate AI Reg Labs </a:t>
          </a:r>
        </a:p>
      </dgm:t>
    </dgm:pt>
    <dgm:pt modelId="{C34B7F5D-FF81-4789-86D8-8CCD8B32FDB4}" type="parTrans" cxnId="{1D7650D0-5CD6-49A4-8AC4-58A1F21ABA54}">
      <dgm:prSet/>
      <dgm:spPr/>
      <dgm:t>
        <a:bodyPr/>
        <a:lstStyle/>
        <a:p>
          <a:endParaRPr lang="en-GB"/>
        </a:p>
      </dgm:t>
    </dgm:pt>
    <dgm:pt modelId="{35716774-7ED7-42B0-954F-5A30289E5317}" type="sibTrans" cxnId="{1D7650D0-5CD6-49A4-8AC4-58A1F21ABA54}">
      <dgm:prSet/>
      <dgm:spPr/>
      <dgm:t>
        <a:bodyPr/>
        <a:lstStyle/>
        <a:p>
          <a:endParaRPr lang="en-GB"/>
        </a:p>
      </dgm:t>
    </dgm:pt>
    <dgm:pt modelId="{E8BB99DB-3D7A-4DE9-882B-39F5A6B665AE}">
      <dgm:prSet custT="1"/>
      <dgm:spPr/>
      <dgm:t>
        <a:bodyPr anchor="ctr"/>
        <a:lstStyle/>
        <a:p>
          <a:r>
            <a:rPr lang="en-GB" sz="1400">
              <a:solidFill>
                <a:schemeClr val="tx2"/>
              </a:solidFill>
              <a:latin typeface="Aptos" panose="020B0004020202020204" pitchFamily="34" charset="0"/>
            </a:rPr>
            <a:t>AI technical sandbox development and pilot </a:t>
          </a:r>
        </a:p>
      </dgm:t>
    </dgm:pt>
    <dgm:pt modelId="{DAC865C7-AD49-4D9B-AAC0-703663F94350}" type="parTrans" cxnId="{05CA6D43-E600-4F55-BBFC-67251BDDBB31}">
      <dgm:prSet/>
      <dgm:spPr/>
      <dgm:t>
        <a:bodyPr/>
        <a:lstStyle/>
        <a:p>
          <a:endParaRPr lang="en-GB"/>
        </a:p>
      </dgm:t>
    </dgm:pt>
    <dgm:pt modelId="{1D1D2D81-8724-41AE-AF43-E760661EEE80}" type="sibTrans" cxnId="{05CA6D43-E600-4F55-BBFC-67251BDDBB31}">
      <dgm:prSet/>
      <dgm:spPr/>
      <dgm:t>
        <a:bodyPr/>
        <a:lstStyle/>
        <a:p>
          <a:endParaRPr lang="en-GB"/>
        </a:p>
      </dgm:t>
    </dgm:pt>
    <dgm:pt modelId="{6A2BE61D-2B52-4F0C-91E6-CDD3B6DF540C}">
      <dgm:prSet custT="1"/>
      <dgm:spPr/>
      <dgm:t>
        <a:bodyPr anchor="ctr"/>
        <a:lstStyle/>
        <a:p>
          <a:pPr>
            <a:buFont typeface="Arial" panose="020B0604020202020204" pitchFamily="34" charset="0"/>
            <a:buChar char="•"/>
          </a:pPr>
          <a:r>
            <a:rPr lang="en-GB" sz="1400">
              <a:solidFill>
                <a:schemeClr val="tx2"/>
              </a:solidFill>
              <a:latin typeface="Aptos" panose="020B0004020202020204" pitchFamily="34" charset="0"/>
            </a:rPr>
            <a:t>AI guidance version 3</a:t>
          </a:r>
        </a:p>
      </dgm:t>
    </dgm:pt>
    <dgm:pt modelId="{9BEEA3D8-C42A-440C-B7BD-5B914675EC6F}" type="parTrans" cxnId="{818B35B7-AD35-4E84-BA2F-303C781A7317}">
      <dgm:prSet/>
      <dgm:spPr/>
      <dgm:t>
        <a:bodyPr/>
        <a:lstStyle/>
        <a:p>
          <a:endParaRPr lang="en-GB"/>
        </a:p>
      </dgm:t>
    </dgm:pt>
    <dgm:pt modelId="{44A736EB-2BA9-4BCA-83E9-45E88CFD8CBF}" type="sibTrans" cxnId="{818B35B7-AD35-4E84-BA2F-303C781A7317}">
      <dgm:prSet/>
      <dgm:spPr/>
      <dgm:t>
        <a:bodyPr/>
        <a:lstStyle/>
        <a:p>
          <a:endParaRPr lang="en-GB"/>
        </a:p>
      </dgm:t>
    </dgm:pt>
    <dgm:pt modelId="{1E6FDD13-5A29-492D-8C55-184E0D309652}">
      <dgm:prSet custT="1"/>
      <dgm:spPr/>
      <dgm:t>
        <a:bodyPr anchor="ctr"/>
        <a:lstStyle/>
        <a:p>
          <a:r>
            <a:rPr lang="en-GB" sz="1400">
              <a:solidFill>
                <a:schemeClr val="tx2"/>
              </a:solidFill>
              <a:latin typeface="Aptos" panose="020B0004020202020204" pitchFamily="34" charset="0"/>
            </a:rPr>
            <a:t>Further development of horizon scanning capabilities</a:t>
          </a:r>
        </a:p>
      </dgm:t>
    </dgm:pt>
    <dgm:pt modelId="{E4B62662-D7CA-4E34-869D-56B6D03643E6}" type="sibTrans" cxnId="{3672587E-9DC5-4128-8295-F4A462043844}">
      <dgm:prSet/>
      <dgm:spPr/>
      <dgm:t>
        <a:bodyPr/>
        <a:lstStyle/>
        <a:p>
          <a:endParaRPr lang="en-GB"/>
        </a:p>
      </dgm:t>
    </dgm:pt>
    <dgm:pt modelId="{6D3562D1-710C-4549-9D24-98AFCFFFDA67}" type="parTrans" cxnId="{3672587E-9DC5-4128-8295-F4A462043844}">
      <dgm:prSet/>
      <dgm:spPr/>
      <dgm:t>
        <a:bodyPr/>
        <a:lstStyle/>
        <a:p>
          <a:endParaRPr lang="en-GB"/>
        </a:p>
      </dgm:t>
    </dgm:pt>
    <dgm:pt modelId="{F99C288D-EEC9-4D5C-BCA1-61470908789B}">
      <dgm:prSet custT="1"/>
      <dgm:spPr/>
      <dgm:t>
        <a:bodyPr anchor="ctr"/>
        <a:lstStyle/>
        <a:p>
          <a:r>
            <a:rPr lang="en-GB" sz="1400">
              <a:solidFill>
                <a:schemeClr val="tx2"/>
              </a:solidFill>
              <a:latin typeface="Aptos" panose="020B0004020202020204" pitchFamily="34" charset="0"/>
            </a:rPr>
            <a:t>Emerging technologies beyond AI </a:t>
          </a:r>
        </a:p>
      </dgm:t>
    </dgm:pt>
    <dgm:pt modelId="{C09B5343-9967-4309-BC17-EE6846F655E5}" type="sibTrans" cxnId="{9DC67067-8C41-4E95-9D75-5DCDF78DF708}">
      <dgm:prSet/>
      <dgm:spPr/>
      <dgm:t>
        <a:bodyPr/>
        <a:lstStyle/>
        <a:p>
          <a:endParaRPr lang="en-GB"/>
        </a:p>
      </dgm:t>
    </dgm:pt>
    <dgm:pt modelId="{EA30D07E-51B6-46BF-8D42-A67178130B45}" type="parTrans" cxnId="{9DC67067-8C41-4E95-9D75-5DCDF78DF708}">
      <dgm:prSet/>
      <dgm:spPr/>
      <dgm:t>
        <a:bodyPr/>
        <a:lstStyle/>
        <a:p>
          <a:endParaRPr lang="en-GB"/>
        </a:p>
      </dgm:t>
    </dgm:pt>
    <dgm:pt modelId="{21FA9E8F-B91A-4FBB-9C56-CDFFDCC56D62}">
      <dgm:prSet custT="1"/>
      <dgm:spPr/>
      <dgm:t>
        <a:bodyPr anchor="ctr"/>
        <a:lstStyle/>
        <a:p>
          <a:pPr>
            <a:buFont typeface="Arial" panose="020B0604020202020204" pitchFamily="34" charset="0"/>
            <a:buChar char="•"/>
          </a:pPr>
          <a:r>
            <a:rPr lang="en-GB" sz="1400">
              <a:solidFill>
                <a:schemeClr val="tx2"/>
              </a:solidFill>
              <a:latin typeface="Aptos" panose="020B0004020202020204" pitchFamily="34" charset="0"/>
            </a:rPr>
            <a:t>AI assurance consultation</a:t>
          </a:r>
        </a:p>
      </dgm:t>
    </dgm:pt>
    <dgm:pt modelId="{9F546768-6D83-4582-AF01-64A62DFF09FF}" type="parTrans" cxnId="{58277AB9-C95A-4BAF-AD3F-0E8E0951C3C8}">
      <dgm:prSet/>
      <dgm:spPr/>
      <dgm:t>
        <a:bodyPr/>
        <a:lstStyle/>
        <a:p>
          <a:endParaRPr lang="en-US"/>
        </a:p>
      </dgm:t>
    </dgm:pt>
    <dgm:pt modelId="{2A3A0377-CA18-4707-817F-A8F5BA614E0F}" type="sibTrans" cxnId="{58277AB9-C95A-4BAF-AD3F-0E8E0951C3C8}">
      <dgm:prSet/>
      <dgm:spPr/>
      <dgm:t>
        <a:bodyPr/>
        <a:lstStyle/>
        <a:p>
          <a:endParaRPr lang="en-US"/>
        </a:p>
      </dgm:t>
    </dgm:pt>
    <dgm:pt modelId="{ABBC4780-8836-41C6-AB03-E5A9EAD1BD20}" type="pres">
      <dgm:prSet presAssocID="{2AE821DB-22DE-456D-95F3-5596E4EECCC5}" presName="Name0" presStyleCnt="0">
        <dgm:presLayoutVars>
          <dgm:dir/>
          <dgm:animLvl val="lvl"/>
          <dgm:resizeHandles/>
        </dgm:presLayoutVars>
      </dgm:prSet>
      <dgm:spPr/>
    </dgm:pt>
    <dgm:pt modelId="{37F8050B-3295-4EF6-BF32-D61BF15DFBB9}" type="pres">
      <dgm:prSet presAssocID="{B5E04B17-8AB1-4C23-BAA1-B5BC317985BC}" presName="linNode" presStyleCnt="0"/>
      <dgm:spPr/>
    </dgm:pt>
    <dgm:pt modelId="{5659FEE7-EB99-4CF9-9256-06DE9E1CA3D9}" type="pres">
      <dgm:prSet presAssocID="{B5E04B17-8AB1-4C23-BAA1-B5BC317985BC}" presName="parentShp" presStyleLbl="node1" presStyleIdx="0" presStyleCnt="3">
        <dgm:presLayoutVars>
          <dgm:bulletEnabled val="1"/>
        </dgm:presLayoutVars>
      </dgm:prSet>
      <dgm:spPr/>
    </dgm:pt>
    <dgm:pt modelId="{57B54A48-226A-4BCF-99A0-717B7C89AA2D}" type="pres">
      <dgm:prSet presAssocID="{B5E04B17-8AB1-4C23-BAA1-B5BC317985BC}" presName="childShp" presStyleLbl="bgAccFollowNode1" presStyleIdx="0" presStyleCnt="3">
        <dgm:presLayoutVars>
          <dgm:bulletEnabled val="1"/>
        </dgm:presLayoutVars>
      </dgm:prSet>
      <dgm:spPr/>
    </dgm:pt>
    <dgm:pt modelId="{6A4BD582-AB5A-45C3-B28E-931D81A76C09}" type="pres">
      <dgm:prSet presAssocID="{0AA71D2E-0D1F-40D1-9001-1CC098B1E739}" presName="spacing" presStyleCnt="0"/>
      <dgm:spPr/>
    </dgm:pt>
    <dgm:pt modelId="{693C57F8-6FCC-4C4E-9439-D394720713CA}" type="pres">
      <dgm:prSet presAssocID="{33F489E1-2D9D-4042-93D3-FE446B546ABB}" presName="linNode" presStyleCnt="0"/>
      <dgm:spPr/>
    </dgm:pt>
    <dgm:pt modelId="{CDA3D873-C6FF-44B6-AE7E-9379CFFF9CE8}" type="pres">
      <dgm:prSet presAssocID="{33F489E1-2D9D-4042-93D3-FE446B546ABB}" presName="parentShp" presStyleLbl="node1" presStyleIdx="1" presStyleCnt="3">
        <dgm:presLayoutVars>
          <dgm:bulletEnabled val="1"/>
        </dgm:presLayoutVars>
      </dgm:prSet>
      <dgm:spPr/>
    </dgm:pt>
    <dgm:pt modelId="{EC68EE40-AF16-402C-91E8-6920F9CF11D7}" type="pres">
      <dgm:prSet presAssocID="{33F489E1-2D9D-4042-93D3-FE446B546ABB}" presName="childShp" presStyleLbl="bgAccFollowNode1" presStyleIdx="1" presStyleCnt="3">
        <dgm:presLayoutVars>
          <dgm:bulletEnabled val="1"/>
        </dgm:presLayoutVars>
      </dgm:prSet>
      <dgm:spPr/>
    </dgm:pt>
    <dgm:pt modelId="{262F8A2A-410F-4822-B781-0A99246A68BB}" type="pres">
      <dgm:prSet presAssocID="{6FE38C37-5D34-4D9A-BBF0-75CE28E8DD8E}" presName="spacing" presStyleCnt="0"/>
      <dgm:spPr/>
    </dgm:pt>
    <dgm:pt modelId="{7C788E41-07DE-44AD-9884-678774774180}" type="pres">
      <dgm:prSet presAssocID="{A8B615F5-DE15-4781-A9F7-C4FB8E9D31FD}" presName="linNode" presStyleCnt="0"/>
      <dgm:spPr/>
    </dgm:pt>
    <dgm:pt modelId="{27C2165B-5841-457D-9ABA-495AA6B42B83}" type="pres">
      <dgm:prSet presAssocID="{A8B615F5-DE15-4781-A9F7-C4FB8E9D31FD}" presName="parentShp" presStyleLbl="node1" presStyleIdx="2" presStyleCnt="3">
        <dgm:presLayoutVars>
          <dgm:bulletEnabled val="1"/>
        </dgm:presLayoutVars>
      </dgm:prSet>
      <dgm:spPr/>
    </dgm:pt>
    <dgm:pt modelId="{56BF43FC-A486-4280-A0CB-378209DEC6AE}" type="pres">
      <dgm:prSet presAssocID="{A8B615F5-DE15-4781-A9F7-C4FB8E9D31FD}" presName="childShp" presStyleLbl="bgAccFollowNode1" presStyleIdx="2" presStyleCnt="3">
        <dgm:presLayoutVars>
          <dgm:bulletEnabled val="1"/>
        </dgm:presLayoutVars>
      </dgm:prSet>
      <dgm:spPr/>
    </dgm:pt>
  </dgm:ptLst>
  <dgm:cxnLst>
    <dgm:cxn modelId="{7B445319-1306-4D3A-B1C8-97ACA93E3A6C}" type="presOf" srcId="{E8BB99DB-3D7A-4DE9-882B-39F5A6B665AE}" destId="{EC68EE40-AF16-402C-91E8-6920F9CF11D7}" srcOrd="0" destOrd="1" presId="urn:microsoft.com/office/officeart/2005/8/layout/vList6"/>
    <dgm:cxn modelId="{1866542D-5585-44FF-8A64-E1B9ACE220FA}" type="presOf" srcId="{21FA9E8F-B91A-4FBB-9C56-CDFFDCC56D62}" destId="{57B54A48-226A-4BCF-99A0-717B7C89AA2D}" srcOrd="0" destOrd="1" presId="urn:microsoft.com/office/officeart/2005/8/layout/vList6"/>
    <dgm:cxn modelId="{4CD98233-7233-4F8B-A696-930E12A20C67}" type="presOf" srcId="{33F489E1-2D9D-4042-93D3-FE446B546ABB}" destId="{CDA3D873-C6FF-44B6-AE7E-9379CFFF9CE8}" srcOrd="0" destOrd="0" presId="urn:microsoft.com/office/officeart/2005/8/layout/vList6"/>
    <dgm:cxn modelId="{AC59AF5C-469C-435E-B2C3-1706B7FF0183}" type="presOf" srcId="{2AE821DB-22DE-456D-95F3-5596E4EECCC5}" destId="{ABBC4780-8836-41C6-AB03-E5A9EAD1BD20}" srcOrd="0" destOrd="0" presId="urn:microsoft.com/office/officeart/2005/8/layout/vList6"/>
    <dgm:cxn modelId="{B061FA5D-C1E3-4F6C-8ABC-01BA6A6F52D4}" type="presOf" srcId="{8015D149-2CD3-4D61-BFD9-D253EFD048B4}" destId="{57B54A48-226A-4BCF-99A0-717B7C89AA2D}" srcOrd="0" destOrd="0" presId="urn:microsoft.com/office/officeart/2005/8/layout/vList6"/>
    <dgm:cxn modelId="{05CA6D43-E600-4F55-BBFC-67251BDDBB31}" srcId="{33F489E1-2D9D-4042-93D3-FE446B546ABB}" destId="{E8BB99DB-3D7A-4DE9-882B-39F5A6B665AE}" srcOrd="1" destOrd="0" parTransId="{DAC865C7-AD49-4D9B-AAC0-703663F94350}" sibTransId="{1D1D2D81-8724-41AE-AF43-E760661EEE80}"/>
    <dgm:cxn modelId="{234A0366-C2C7-4EAE-94CD-BA9B2DEAEE6E}" type="presOf" srcId="{A8B615F5-DE15-4781-A9F7-C4FB8E9D31FD}" destId="{27C2165B-5841-457D-9ABA-495AA6B42B83}" srcOrd="0" destOrd="0" presId="urn:microsoft.com/office/officeart/2005/8/layout/vList6"/>
    <dgm:cxn modelId="{9DC67067-8C41-4E95-9D75-5DCDF78DF708}" srcId="{A8B615F5-DE15-4781-A9F7-C4FB8E9D31FD}" destId="{F99C288D-EEC9-4D5C-BCA1-61470908789B}" srcOrd="1" destOrd="0" parTransId="{EA30D07E-51B6-46BF-8D42-A67178130B45}" sibTransId="{C09B5343-9967-4309-BC17-EE6846F655E5}"/>
    <dgm:cxn modelId="{3672587E-9DC5-4128-8295-F4A462043844}" srcId="{A8B615F5-DE15-4781-A9F7-C4FB8E9D31FD}" destId="{1E6FDD13-5A29-492D-8C55-184E0D309652}" srcOrd="0" destOrd="0" parTransId="{6D3562D1-710C-4549-9D24-98AFCFFFDA67}" sibTransId="{E4B62662-D7CA-4E34-869D-56B6D03643E6}"/>
    <dgm:cxn modelId="{328D0183-D785-47D9-B7C1-F65E84BDB5AF}" type="presOf" srcId="{F99C288D-EEC9-4D5C-BCA1-61470908789B}" destId="{56BF43FC-A486-4280-A0CB-378209DEC6AE}" srcOrd="0" destOrd="1" presId="urn:microsoft.com/office/officeart/2005/8/layout/vList6"/>
    <dgm:cxn modelId="{39C67C88-B564-4707-9AF3-5FF6E29A7B5A}" srcId="{2AE821DB-22DE-456D-95F3-5596E4EECCC5}" destId="{B5E04B17-8AB1-4C23-BAA1-B5BC317985BC}" srcOrd="0" destOrd="0" parTransId="{746A841F-BC53-4E85-AF1D-02776485E7A8}" sibTransId="{0AA71D2E-0D1F-40D1-9001-1CC098B1E739}"/>
    <dgm:cxn modelId="{67057E8F-0A4B-4395-9F48-E34B215F3B6C}" type="presOf" srcId="{6A2BE61D-2B52-4F0C-91E6-CDD3B6DF540C}" destId="{57B54A48-226A-4BCF-99A0-717B7C89AA2D}" srcOrd="0" destOrd="2" presId="urn:microsoft.com/office/officeart/2005/8/layout/vList6"/>
    <dgm:cxn modelId="{2AA20CA2-B3D1-4FDF-98F1-F2313EAD7817}" srcId="{2AE821DB-22DE-456D-95F3-5596E4EECCC5}" destId="{33F489E1-2D9D-4042-93D3-FE446B546ABB}" srcOrd="1" destOrd="0" parTransId="{A363D2A8-6D06-4D7F-B590-7B9EFD94D022}" sibTransId="{6FE38C37-5D34-4D9A-BBF0-75CE28E8DD8E}"/>
    <dgm:cxn modelId="{2178C3A9-3F4D-44BF-A30A-53D8BC43DA29}" srcId="{2AE821DB-22DE-456D-95F3-5596E4EECCC5}" destId="{A8B615F5-DE15-4781-A9F7-C4FB8E9D31FD}" srcOrd="2" destOrd="0" parTransId="{04B059BD-777E-46E8-90FE-F11CF0BFDB35}" sibTransId="{8398B195-5D43-49B9-AFEA-3A64CCB31AC7}"/>
    <dgm:cxn modelId="{818B35B7-AD35-4E84-BA2F-303C781A7317}" srcId="{B5E04B17-8AB1-4C23-BAA1-B5BC317985BC}" destId="{6A2BE61D-2B52-4F0C-91E6-CDD3B6DF540C}" srcOrd="2" destOrd="0" parTransId="{9BEEA3D8-C42A-440C-B7BD-5B914675EC6F}" sibTransId="{44A736EB-2BA9-4BCA-83E9-45E88CFD8CBF}"/>
    <dgm:cxn modelId="{CBD32CB8-C9DA-4F8E-936B-186AAE062873}" type="presOf" srcId="{547392CF-B847-42BE-8A7B-B7EA6A8CBA0A}" destId="{EC68EE40-AF16-402C-91E8-6920F9CF11D7}" srcOrd="0" destOrd="0" presId="urn:microsoft.com/office/officeart/2005/8/layout/vList6"/>
    <dgm:cxn modelId="{58277AB9-C95A-4BAF-AD3F-0E8E0951C3C8}" srcId="{B5E04B17-8AB1-4C23-BAA1-B5BC317985BC}" destId="{21FA9E8F-B91A-4FBB-9C56-CDFFDCC56D62}" srcOrd="1" destOrd="0" parTransId="{9F546768-6D83-4582-AF01-64A62DFF09FF}" sibTransId="{2A3A0377-CA18-4707-817F-A8F5BA614E0F}"/>
    <dgm:cxn modelId="{7B1743C5-FA9B-4D89-8CB6-59133C24E709}" type="presOf" srcId="{1E6FDD13-5A29-492D-8C55-184E0D309652}" destId="{56BF43FC-A486-4280-A0CB-378209DEC6AE}" srcOrd="0" destOrd="0" presId="urn:microsoft.com/office/officeart/2005/8/layout/vList6"/>
    <dgm:cxn modelId="{93A6E8CE-CE51-4AC2-8E26-6D68B4B4AAB8}" type="presOf" srcId="{B5E04B17-8AB1-4C23-BAA1-B5BC317985BC}" destId="{5659FEE7-EB99-4CF9-9256-06DE9E1CA3D9}" srcOrd="0" destOrd="0" presId="urn:microsoft.com/office/officeart/2005/8/layout/vList6"/>
    <dgm:cxn modelId="{1D7650D0-5CD6-49A4-8AC4-58A1F21ABA54}" srcId="{33F489E1-2D9D-4042-93D3-FE446B546ABB}" destId="{547392CF-B847-42BE-8A7B-B7EA6A8CBA0A}" srcOrd="0" destOrd="0" parTransId="{C34B7F5D-FF81-4789-86D8-8CCD8B32FDB4}" sibTransId="{35716774-7ED7-42B0-954F-5A30289E5317}"/>
    <dgm:cxn modelId="{92359FDA-4C3B-4614-AF0B-50C1851D6225}" srcId="{B5E04B17-8AB1-4C23-BAA1-B5BC317985BC}" destId="{8015D149-2CD3-4D61-BFD9-D253EFD048B4}" srcOrd="0" destOrd="0" parTransId="{86A3C068-D921-4586-90AA-A903F90FBECE}" sibTransId="{E526419A-6025-473D-B73D-D01413C80ADC}"/>
    <dgm:cxn modelId="{E22BB541-E43F-4849-B3D4-19DF04C3A9CF}" type="presParOf" srcId="{ABBC4780-8836-41C6-AB03-E5A9EAD1BD20}" destId="{37F8050B-3295-4EF6-BF32-D61BF15DFBB9}" srcOrd="0" destOrd="0" presId="urn:microsoft.com/office/officeart/2005/8/layout/vList6"/>
    <dgm:cxn modelId="{C904C551-A539-41C2-B89F-4FEA46098E2F}" type="presParOf" srcId="{37F8050B-3295-4EF6-BF32-D61BF15DFBB9}" destId="{5659FEE7-EB99-4CF9-9256-06DE9E1CA3D9}" srcOrd="0" destOrd="0" presId="urn:microsoft.com/office/officeart/2005/8/layout/vList6"/>
    <dgm:cxn modelId="{B24F8531-19F2-4E58-AEE1-7205BB6DAC87}" type="presParOf" srcId="{37F8050B-3295-4EF6-BF32-D61BF15DFBB9}" destId="{57B54A48-226A-4BCF-99A0-717B7C89AA2D}" srcOrd="1" destOrd="0" presId="urn:microsoft.com/office/officeart/2005/8/layout/vList6"/>
    <dgm:cxn modelId="{7F06C0FB-D76C-4A39-BEDC-0285E75BB347}" type="presParOf" srcId="{ABBC4780-8836-41C6-AB03-E5A9EAD1BD20}" destId="{6A4BD582-AB5A-45C3-B28E-931D81A76C09}" srcOrd="1" destOrd="0" presId="urn:microsoft.com/office/officeart/2005/8/layout/vList6"/>
    <dgm:cxn modelId="{356C8935-A40C-44B0-9877-A9BDE0DDB7F8}" type="presParOf" srcId="{ABBC4780-8836-41C6-AB03-E5A9EAD1BD20}" destId="{693C57F8-6FCC-4C4E-9439-D394720713CA}" srcOrd="2" destOrd="0" presId="urn:microsoft.com/office/officeart/2005/8/layout/vList6"/>
    <dgm:cxn modelId="{5868FD25-7C99-4F72-823E-39DD21B4B355}" type="presParOf" srcId="{693C57F8-6FCC-4C4E-9439-D394720713CA}" destId="{CDA3D873-C6FF-44B6-AE7E-9379CFFF9CE8}" srcOrd="0" destOrd="0" presId="urn:microsoft.com/office/officeart/2005/8/layout/vList6"/>
    <dgm:cxn modelId="{E6FB4BAC-A9E1-4F8E-ABFF-92B1489C3EE9}" type="presParOf" srcId="{693C57F8-6FCC-4C4E-9439-D394720713CA}" destId="{EC68EE40-AF16-402C-91E8-6920F9CF11D7}" srcOrd="1" destOrd="0" presId="urn:microsoft.com/office/officeart/2005/8/layout/vList6"/>
    <dgm:cxn modelId="{FCD5EDDA-D6EC-4610-8BC5-C45F7EF8DC38}" type="presParOf" srcId="{ABBC4780-8836-41C6-AB03-E5A9EAD1BD20}" destId="{262F8A2A-410F-4822-B781-0A99246A68BB}" srcOrd="3" destOrd="0" presId="urn:microsoft.com/office/officeart/2005/8/layout/vList6"/>
    <dgm:cxn modelId="{B91FD227-114A-41C8-AB99-8CAA48D7EFE1}" type="presParOf" srcId="{ABBC4780-8836-41C6-AB03-E5A9EAD1BD20}" destId="{7C788E41-07DE-44AD-9884-678774774180}" srcOrd="4" destOrd="0" presId="urn:microsoft.com/office/officeart/2005/8/layout/vList6"/>
    <dgm:cxn modelId="{66720FD4-85DD-4A2A-9E69-ACD54FB92B39}" type="presParOf" srcId="{7C788E41-07DE-44AD-9884-678774774180}" destId="{27C2165B-5841-457D-9ABA-495AA6B42B83}" srcOrd="0" destOrd="0" presId="urn:microsoft.com/office/officeart/2005/8/layout/vList6"/>
    <dgm:cxn modelId="{E6FF8B16-23C1-400E-BAA8-730EAB4A9892}" type="presParOf" srcId="{7C788E41-07DE-44AD-9884-678774774180}" destId="{56BF43FC-A486-4280-A0CB-378209DEC6AE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2AE821DB-22DE-456D-95F3-5596E4EECCC5}" type="doc">
      <dgm:prSet loTypeId="urn:microsoft.com/office/officeart/2005/8/layout/vList5" loCatId="list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en-GB"/>
        </a:p>
      </dgm:t>
    </dgm:pt>
    <dgm:pt modelId="{344BA95A-83E9-47EF-BC41-10FE7E04DD51}">
      <dgm:prSet phldrT="[Text]" phldr="0" custT="1"/>
      <dgm:spPr>
        <a:xfrm>
          <a:off x="0" y="1597"/>
          <a:ext cx="2922540" cy="1054224"/>
        </a:xfrm>
        <a:prstGeom prst="roundRect">
          <a:avLst/>
        </a:prstGeom>
        <a:solidFill>
          <a:srgbClr val="C5A9D1">
            <a:hueOff val="0"/>
            <a:satOff val="0"/>
            <a:lumOff val="0"/>
            <a:alphaOff val="0"/>
          </a:srgbClr>
        </a:solidFill>
        <a:ln w="1905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gm:spPr>
      <dgm:t>
        <a:bodyPr/>
        <a:lstStyle/>
        <a:p>
          <a:pPr>
            <a:buNone/>
          </a:pPr>
          <a:r>
            <a:rPr lang="en-GB" sz="2000" b="1">
              <a:solidFill>
                <a:sysClr val="window" lastClr="FFFFFF"/>
              </a:solidFill>
              <a:latin typeface="Aptos" panose="02110004020202020204"/>
              <a:ea typeface="+mn-ea"/>
              <a:cs typeface="+mn-cs"/>
            </a:rPr>
            <a:t>Who we are</a:t>
          </a:r>
          <a:endParaRPr lang="en-GB" sz="1800">
            <a:solidFill>
              <a:sysClr val="window" lastClr="FFFFFF"/>
            </a:solidFill>
            <a:latin typeface="Aptos" panose="02110004020202020204"/>
            <a:ea typeface="+mn-ea"/>
            <a:cs typeface="+mn-cs"/>
          </a:endParaRPr>
        </a:p>
      </dgm:t>
    </dgm:pt>
    <dgm:pt modelId="{C716BF51-5BB1-40D5-9AA8-C7AAB605E569}" type="parTrans" cxnId="{2B257D04-1D37-4B21-9D7E-0DD7991D9A18}">
      <dgm:prSet/>
      <dgm:spPr/>
      <dgm:t>
        <a:bodyPr/>
        <a:lstStyle/>
        <a:p>
          <a:endParaRPr lang="en-GB"/>
        </a:p>
      </dgm:t>
    </dgm:pt>
    <dgm:pt modelId="{A38BC991-A55C-4852-95B4-0266919D90F6}" type="sibTrans" cxnId="{2B257D04-1D37-4B21-9D7E-0DD7991D9A18}">
      <dgm:prSet/>
      <dgm:spPr/>
      <dgm:t>
        <a:bodyPr/>
        <a:lstStyle/>
        <a:p>
          <a:endParaRPr lang="en-GB"/>
        </a:p>
      </dgm:t>
    </dgm:pt>
    <dgm:pt modelId="{7B640099-F26D-41A7-9096-3219F004E2C5}">
      <dgm:prSet phldrT="[Text]" custT="1"/>
      <dgm:spPr>
        <a:xfrm>
          <a:off x="0" y="1108533"/>
          <a:ext cx="2922540" cy="1054224"/>
        </a:xfrm>
        <a:prstGeom prst="roundRect">
          <a:avLst/>
        </a:prstGeom>
        <a:solidFill>
          <a:srgbClr val="C5A9D1">
            <a:hueOff val="-2812132"/>
            <a:satOff val="34848"/>
            <a:lumOff val="-23529"/>
            <a:alphaOff val="0"/>
          </a:srgbClr>
        </a:solidFill>
        <a:ln w="1905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gm:spPr>
      <dgm:t>
        <a:bodyPr/>
        <a:lstStyle/>
        <a:p>
          <a:pPr>
            <a:buNone/>
          </a:pPr>
          <a:r>
            <a:rPr lang="en-GB" sz="2000" b="1" i="0">
              <a:solidFill>
                <a:sysClr val="window" lastClr="FFFFFF"/>
              </a:solidFill>
              <a:latin typeface="Aptos" panose="02110004020202020204"/>
              <a:ea typeface="+mn-ea"/>
              <a:cs typeface="+mn-cs"/>
            </a:rPr>
            <a:t>What we do</a:t>
          </a:r>
        </a:p>
      </dgm:t>
    </dgm:pt>
    <dgm:pt modelId="{A3E92F29-F3BD-45AD-A8B9-6139C69D1C93}" type="parTrans" cxnId="{BB2CA167-A155-46F3-9049-D150C181AAF8}">
      <dgm:prSet/>
      <dgm:spPr/>
      <dgm:t>
        <a:bodyPr/>
        <a:lstStyle/>
        <a:p>
          <a:endParaRPr lang="en-GB"/>
        </a:p>
      </dgm:t>
    </dgm:pt>
    <dgm:pt modelId="{70908B81-FD42-4245-8341-6B4EF6A13E1E}" type="sibTrans" cxnId="{BB2CA167-A155-46F3-9049-D150C181AAF8}">
      <dgm:prSet/>
      <dgm:spPr/>
      <dgm:t>
        <a:bodyPr/>
        <a:lstStyle/>
        <a:p>
          <a:endParaRPr lang="en-GB"/>
        </a:p>
      </dgm:t>
    </dgm:pt>
    <dgm:pt modelId="{3E72D532-AD52-49CE-A484-D77C6E6D6046}">
      <dgm:prSet phldrT="[Text]" custT="1"/>
      <dgm:spPr>
        <a:xfrm>
          <a:off x="0" y="2215469"/>
          <a:ext cx="2922540" cy="1054224"/>
        </a:xfrm>
        <a:prstGeom prst="roundRect">
          <a:avLst/>
        </a:prstGeom>
        <a:solidFill>
          <a:srgbClr val="C5A9D1">
            <a:hueOff val="-5624263"/>
            <a:satOff val="69697"/>
            <a:lumOff val="-47059"/>
            <a:alphaOff val="0"/>
          </a:srgbClr>
        </a:solidFill>
        <a:ln w="1905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gm:spPr>
      <dgm:t>
        <a:bodyPr/>
        <a:lstStyle/>
        <a:p>
          <a:pPr>
            <a:buNone/>
          </a:pPr>
          <a:r>
            <a:rPr lang="en-GB" sz="2000" b="1" i="0">
              <a:solidFill>
                <a:sysClr val="window" lastClr="FFFFFF"/>
              </a:solidFill>
              <a:latin typeface="Aptos" panose="02110004020202020204"/>
              <a:ea typeface="+mn-ea"/>
              <a:cs typeface="+mn-cs"/>
            </a:rPr>
            <a:t>Our vision and mission</a:t>
          </a:r>
        </a:p>
      </dgm:t>
    </dgm:pt>
    <dgm:pt modelId="{D7D7C75B-4844-46F1-A851-4B7B240D13D8}" type="parTrans" cxnId="{377C6292-E636-4031-B3E2-804DAB631FCF}">
      <dgm:prSet/>
      <dgm:spPr/>
      <dgm:t>
        <a:bodyPr/>
        <a:lstStyle/>
        <a:p>
          <a:endParaRPr lang="en-GB"/>
        </a:p>
      </dgm:t>
    </dgm:pt>
    <dgm:pt modelId="{57DCB468-7F9C-40B3-8190-77FC839D62A4}" type="sibTrans" cxnId="{377C6292-E636-4031-B3E2-804DAB631FCF}">
      <dgm:prSet/>
      <dgm:spPr/>
      <dgm:t>
        <a:bodyPr/>
        <a:lstStyle/>
        <a:p>
          <a:endParaRPr lang="en-GB"/>
        </a:p>
      </dgm:t>
    </dgm:pt>
    <dgm:pt modelId="{14C2994C-550A-4708-B6A5-1B7C0AE3F0EC}">
      <dgm:prSet phldrT="[Text]" phldr="0" custT="1"/>
      <dgm:spPr>
        <a:xfrm rot="5400000">
          <a:off x="5098663" y="-2069103"/>
          <a:ext cx="843379" cy="5195626"/>
        </a:xfrm>
        <a:prstGeom prst="round2SameRect">
          <a:avLst/>
        </a:prstGeom>
        <a:solidFill>
          <a:srgbClr val="C5A9D1">
            <a:tint val="40000"/>
            <a:alpha val="90000"/>
            <a:hueOff val="0"/>
            <a:satOff val="0"/>
            <a:lumOff val="0"/>
            <a:alphaOff val="0"/>
          </a:srgbClr>
        </a:solidFill>
        <a:ln w="19050" cap="flat" cmpd="sng" algn="ctr">
          <a:solidFill>
            <a:srgbClr val="C5A9D1">
              <a:tint val="40000"/>
              <a:alpha val="9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pPr>
            <a:buChar char="•"/>
          </a:pPr>
          <a:r>
            <a:rPr lang="en-GB" sz="1300" b="0" i="0">
              <a:solidFill>
                <a:srgbClr val="002337">
                  <a:hueOff val="0"/>
                  <a:satOff val="0"/>
                  <a:lumOff val="0"/>
                  <a:alphaOff val="0"/>
                </a:srgbClr>
              </a:solidFill>
              <a:latin typeface="Aptos" panose="02110004020202020204"/>
              <a:ea typeface="+mn-ea"/>
              <a:cs typeface="+mn-cs"/>
            </a:rPr>
            <a:t>Great Britain’s energy regulator (gas and electricity)</a:t>
          </a:r>
          <a:endParaRPr lang="en-GB" sz="1300">
            <a:solidFill>
              <a:srgbClr val="002337">
                <a:hueOff val="0"/>
                <a:satOff val="0"/>
                <a:lumOff val="0"/>
                <a:alphaOff val="0"/>
              </a:srgbClr>
            </a:solidFill>
            <a:latin typeface="Aptos" panose="02110004020202020204"/>
            <a:ea typeface="+mn-ea"/>
            <a:cs typeface="+mn-cs"/>
          </a:endParaRPr>
        </a:p>
      </dgm:t>
    </dgm:pt>
    <dgm:pt modelId="{3E0AFA49-FEFA-4EFF-AC60-009BE6963056}" type="parTrans" cxnId="{308848AA-D23D-4FF4-8196-FC7799BF507A}">
      <dgm:prSet/>
      <dgm:spPr/>
      <dgm:t>
        <a:bodyPr/>
        <a:lstStyle/>
        <a:p>
          <a:endParaRPr lang="en-GB"/>
        </a:p>
      </dgm:t>
    </dgm:pt>
    <dgm:pt modelId="{692CDA61-AB13-4761-93D1-186EBC87F7FD}" type="sibTrans" cxnId="{308848AA-D23D-4FF4-8196-FC7799BF507A}">
      <dgm:prSet/>
      <dgm:spPr/>
      <dgm:t>
        <a:bodyPr/>
        <a:lstStyle/>
        <a:p>
          <a:endParaRPr lang="en-GB"/>
        </a:p>
      </dgm:t>
    </dgm:pt>
    <dgm:pt modelId="{E10F857C-FC79-49EF-B54E-9BC7ECFD30F3}">
      <dgm:prSet phldrT="[Text]" phldr="0" custT="1"/>
      <dgm:spPr>
        <a:xfrm rot="5400000">
          <a:off x="5098663" y="-2069103"/>
          <a:ext cx="843379" cy="5195626"/>
        </a:xfrm>
        <a:prstGeom prst="round2SameRect">
          <a:avLst/>
        </a:prstGeom>
        <a:solidFill>
          <a:srgbClr val="C5A9D1">
            <a:tint val="40000"/>
            <a:alpha val="90000"/>
            <a:hueOff val="0"/>
            <a:satOff val="0"/>
            <a:lumOff val="0"/>
            <a:alphaOff val="0"/>
          </a:srgbClr>
        </a:solidFill>
        <a:ln w="19050" cap="flat" cmpd="sng" algn="ctr">
          <a:solidFill>
            <a:srgbClr val="C5A9D1">
              <a:tint val="40000"/>
              <a:alpha val="9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pPr>
            <a:buChar char="•"/>
          </a:pPr>
          <a:r>
            <a:rPr lang="en-GB" sz="1300" b="0" i="0">
              <a:solidFill>
                <a:srgbClr val="002337">
                  <a:hueOff val="0"/>
                  <a:satOff val="0"/>
                  <a:lumOff val="0"/>
                  <a:alphaOff val="0"/>
                </a:srgbClr>
              </a:solidFill>
              <a:latin typeface="Aptos" panose="02110004020202020204"/>
              <a:ea typeface="+mn-ea"/>
              <a:cs typeface="+mn-cs"/>
            </a:rPr>
            <a:t>We work with government, industry and consumer groups</a:t>
          </a:r>
          <a:endParaRPr lang="en-GB" sz="1300">
            <a:solidFill>
              <a:srgbClr val="002337">
                <a:hueOff val="0"/>
                <a:satOff val="0"/>
                <a:lumOff val="0"/>
                <a:alphaOff val="0"/>
              </a:srgbClr>
            </a:solidFill>
            <a:latin typeface="Aptos" panose="02110004020202020204"/>
            <a:ea typeface="+mn-ea"/>
            <a:cs typeface="+mn-cs"/>
          </a:endParaRPr>
        </a:p>
      </dgm:t>
    </dgm:pt>
    <dgm:pt modelId="{6FF01BFC-DE5E-401A-93FA-1FAAF08710CB}" type="parTrans" cxnId="{882BD246-029D-43B8-A60E-6B2B845DCB17}">
      <dgm:prSet/>
      <dgm:spPr/>
      <dgm:t>
        <a:bodyPr/>
        <a:lstStyle/>
        <a:p>
          <a:endParaRPr lang="en-GB"/>
        </a:p>
      </dgm:t>
    </dgm:pt>
    <dgm:pt modelId="{EDA61F5F-541D-4C4F-A2B7-939D4610DD80}" type="sibTrans" cxnId="{882BD246-029D-43B8-A60E-6B2B845DCB17}">
      <dgm:prSet/>
      <dgm:spPr/>
      <dgm:t>
        <a:bodyPr/>
        <a:lstStyle/>
        <a:p>
          <a:endParaRPr lang="en-GB"/>
        </a:p>
      </dgm:t>
    </dgm:pt>
    <dgm:pt modelId="{6385EED1-455E-4CE3-8F4E-4AB3CABE361F}">
      <dgm:prSet phldrT="[Text]" custT="1"/>
      <dgm:spPr>
        <a:xfrm rot="5400000">
          <a:off x="5098663" y="-962167"/>
          <a:ext cx="843379" cy="5195626"/>
        </a:xfrm>
        <a:prstGeom prst="round2SameRect">
          <a:avLst/>
        </a:prstGeom>
        <a:solidFill>
          <a:srgbClr val="C5A9D1">
            <a:tint val="40000"/>
            <a:alpha val="90000"/>
            <a:hueOff val="-2543997"/>
            <a:satOff val="-4964"/>
            <a:lumOff val="-4144"/>
            <a:alphaOff val="0"/>
          </a:srgbClr>
        </a:solidFill>
        <a:ln w="19050" cap="flat" cmpd="sng" algn="ctr">
          <a:solidFill>
            <a:srgbClr val="C5A9D1">
              <a:tint val="40000"/>
              <a:alpha val="90000"/>
              <a:hueOff val="-2543997"/>
              <a:satOff val="-4964"/>
              <a:lumOff val="-4144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n-GB" sz="1300" b="0" i="0">
              <a:solidFill>
                <a:srgbClr val="002337">
                  <a:hueOff val="0"/>
                  <a:satOff val="0"/>
                  <a:lumOff val="0"/>
                  <a:alphaOff val="0"/>
                </a:srgbClr>
              </a:solidFill>
              <a:latin typeface="Aptos" panose="02110004020202020204"/>
              <a:ea typeface="+mn-ea"/>
              <a:cs typeface="+mn-cs"/>
            </a:rPr>
            <a:t>Set and enforce the rules for energy companies</a:t>
          </a:r>
        </a:p>
      </dgm:t>
    </dgm:pt>
    <dgm:pt modelId="{0461C73F-AFEF-4934-B10B-05C1BE2F9BCC}" type="parTrans" cxnId="{12A50E27-BF82-41B6-A3EA-4E680C72230A}">
      <dgm:prSet/>
      <dgm:spPr/>
      <dgm:t>
        <a:bodyPr/>
        <a:lstStyle/>
        <a:p>
          <a:endParaRPr lang="en-GB"/>
        </a:p>
      </dgm:t>
    </dgm:pt>
    <dgm:pt modelId="{57DE4C57-A940-4D47-A0B3-CB5DAED4719A}" type="sibTrans" cxnId="{12A50E27-BF82-41B6-A3EA-4E680C72230A}">
      <dgm:prSet/>
      <dgm:spPr/>
      <dgm:t>
        <a:bodyPr/>
        <a:lstStyle/>
        <a:p>
          <a:endParaRPr lang="en-GB"/>
        </a:p>
      </dgm:t>
    </dgm:pt>
    <dgm:pt modelId="{B2735EB3-7F0D-4E87-8476-E8F5F73246E1}">
      <dgm:prSet phldrT="[Text]" custT="1"/>
      <dgm:spPr>
        <a:xfrm rot="5400000">
          <a:off x="5098663" y="-962167"/>
          <a:ext cx="843379" cy="5195626"/>
        </a:xfrm>
        <a:prstGeom prst="round2SameRect">
          <a:avLst/>
        </a:prstGeom>
        <a:solidFill>
          <a:srgbClr val="C5A9D1">
            <a:tint val="40000"/>
            <a:alpha val="90000"/>
            <a:hueOff val="-2543997"/>
            <a:satOff val="-4964"/>
            <a:lumOff val="-4144"/>
            <a:alphaOff val="0"/>
          </a:srgbClr>
        </a:solidFill>
        <a:ln w="19050" cap="flat" cmpd="sng" algn="ctr">
          <a:solidFill>
            <a:srgbClr val="C5A9D1">
              <a:tint val="40000"/>
              <a:alpha val="90000"/>
              <a:hueOff val="-2543997"/>
              <a:satOff val="-4964"/>
              <a:lumOff val="-4144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n-GB" sz="1300" b="0" i="0">
              <a:solidFill>
                <a:srgbClr val="002337">
                  <a:hueOff val="0"/>
                  <a:satOff val="0"/>
                  <a:lumOff val="0"/>
                  <a:alphaOff val="0"/>
                </a:srgbClr>
              </a:solidFill>
              <a:latin typeface="Aptos" panose="02110004020202020204"/>
              <a:ea typeface="+mn-ea"/>
              <a:cs typeface="+mn-cs"/>
            </a:rPr>
            <a:t>Issue licences and regulate how energy is produced, transported and sold</a:t>
          </a:r>
        </a:p>
      </dgm:t>
    </dgm:pt>
    <dgm:pt modelId="{689B711D-8E61-4849-8FA1-070E9D2A3E0C}" type="parTrans" cxnId="{4D127E28-903E-4618-8E76-B0C6E0D6EA0C}">
      <dgm:prSet/>
      <dgm:spPr/>
      <dgm:t>
        <a:bodyPr/>
        <a:lstStyle/>
        <a:p>
          <a:endParaRPr lang="en-GB"/>
        </a:p>
      </dgm:t>
    </dgm:pt>
    <dgm:pt modelId="{A81BABD2-5209-4E93-9AE1-8EFED119AF06}" type="sibTrans" cxnId="{4D127E28-903E-4618-8E76-B0C6E0D6EA0C}">
      <dgm:prSet/>
      <dgm:spPr/>
      <dgm:t>
        <a:bodyPr/>
        <a:lstStyle/>
        <a:p>
          <a:endParaRPr lang="en-GB"/>
        </a:p>
      </dgm:t>
    </dgm:pt>
    <dgm:pt modelId="{E701005B-37D9-4804-BF8E-A9940DD0BDDE}">
      <dgm:prSet phldrT="[Text]" custT="1"/>
      <dgm:spPr>
        <a:xfrm rot="5400000">
          <a:off x="5098663" y="-962167"/>
          <a:ext cx="843379" cy="5195626"/>
        </a:xfrm>
        <a:prstGeom prst="round2SameRect">
          <a:avLst/>
        </a:prstGeom>
        <a:solidFill>
          <a:srgbClr val="C5A9D1">
            <a:tint val="40000"/>
            <a:alpha val="90000"/>
            <a:hueOff val="-2543997"/>
            <a:satOff val="-4964"/>
            <a:lumOff val="-4144"/>
            <a:alphaOff val="0"/>
          </a:srgbClr>
        </a:solidFill>
        <a:ln w="19050" cap="flat" cmpd="sng" algn="ctr">
          <a:solidFill>
            <a:srgbClr val="C5A9D1">
              <a:tint val="40000"/>
              <a:alpha val="90000"/>
              <a:hueOff val="-2543997"/>
              <a:satOff val="-4964"/>
              <a:lumOff val="-4144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n-GB" sz="1300" b="0" i="0">
              <a:solidFill>
                <a:srgbClr val="002337">
                  <a:hueOff val="0"/>
                  <a:satOff val="0"/>
                  <a:lumOff val="0"/>
                  <a:alphaOff val="0"/>
                </a:srgbClr>
              </a:solidFill>
              <a:latin typeface="Aptos" panose="02110004020202020204"/>
              <a:ea typeface="+mn-ea"/>
              <a:cs typeface="+mn-cs"/>
            </a:rPr>
            <a:t>Monitor performance and act when standards are not met</a:t>
          </a:r>
          <a:endParaRPr lang="en-GB" sz="1300" b="1" i="0">
            <a:solidFill>
              <a:srgbClr val="002337">
                <a:hueOff val="0"/>
                <a:satOff val="0"/>
                <a:lumOff val="0"/>
                <a:alphaOff val="0"/>
              </a:srgbClr>
            </a:solidFill>
            <a:latin typeface="Aptos" panose="02110004020202020204"/>
            <a:ea typeface="+mn-ea"/>
            <a:cs typeface="+mn-cs"/>
          </a:endParaRPr>
        </a:p>
      </dgm:t>
    </dgm:pt>
    <dgm:pt modelId="{E4307544-F8DF-4421-8012-C77B5E5C7586}" type="parTrans" cxnId="{372334D5-B1C0-4444-A411-2A59F2065F64}">
      <dgm:prSet/>
      <dgm:spPr/>
      <dgm:t>
        <a:bodyPr/>
        <a:lstStyle/>
        <a:p>
          <a:endParaRPr lang="en-GB"/>
        </a:p>
      </dgm:t>
    </dgm:pt>
    <dgm:pt modelId="{C8CE2255-D7DA-4318-B061-B9B5F23F2864}" type="sibTrans" cxnId="{372334D5-B1C0-4444-A411-2A59F2065F64}">
      <dgm:prSet/>
      <dgm:spPr/>
      <dgm:t>
        <a:bodyPr/>
        <a:lstStyle/>
        <a:p>
          <a:endParaRPr lang="en-GB"/>
        </a:p>
      </dgm:t>
    </dgm:pt>
    <dgm:pt modelId="{B2D39156-A2C6-4D45-B31E-9B98093DAB9A}">
      <dgm:prSet phldrT="[Text]" custT="1"/>
      <dgm:spPr>
        <a:xfrm rot="5400000">
          <a:off x="5098663" y="144768"/>
          <a:ext cx="843379" cy="5195626"/>
        </a:xfrm>
        <a:prstGeom prst="round2SameRect">
          <a:avLst/>
        </a:prstGeom>
        <a:solidFill>
          <a:srgbClr val="C5A9D1">
            <a:tint val="40000"/>
            <a:alpha val="90000"/>
            <a:hueOff val="-5087994"/>
            <a:satOff val="-9929"/>
            <a:lumOff val="-8287"/>
            <a:alphaOff val="0"/>
          </a:srgbClr>
        </a:solidFill>
        <a:ln w="19050" cap="flat" cmpd="sng" algn="ctr">
          <a:solidFill>
            <a:srgbClr val="C5A9D1">
              <a:tint val="40000"/>
              <a:alpha val="90000"/>
              <a:hueOff val="-5087994"/>
              <a:satOff val="-9929"/>
              <a:lumOff val="-8287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pPr>
            <a:buFont typeface="Arial" panose="020B0604020202020204" pitchFamily="34" charset="0"/>
            <a:buChar char="•"/>
          </a:pPr>
          <a:r>
            <a:rPr kumimoji="0" lang="en-GB" sz="1300" b="0" i="0" u="none" strike="noStrike" cap="none" spc="0" normalizeH="0" baseline="0" noProof="0">
              <a:ln>
                <a:noFill/>
              </a:ln>
              <a:solidFill>
                <a:srgbClr val="012138"/>
              </a:solidFill>
              <a:effectLst/>
              <a:uLnTx/>
              <a:uFillTx/>
              <a:latin typeface="Aptos Display" panose="02110004020202020204"/>
              <a:ea typeface="+mn-ea"/>
              <a:cs typeface="Calibri" panose="020F0502020204030204" pitchFamily="34" charset="0"/>
            </a:rPr>
            <a:t>Vision: A trusted and fair energy system that works for consumers and the country</a:t>
          </a:r>
          <a:endParaRPr lang="en-GB" sz="1300" b="0" i="0">
            <a:solidFill>
              <a:srgbClr val="002337">
                <a:hueOff val="0"/>
                <a:satOff val="0"/>
                <a:lumOff val="0"/>
                <a:alphaOff val="0"/>
              </a:srgbClr>
            </a:solidFill>
            <a:latin typeface="Aptos" panose="02110004020202020204"/>
            <a:ea typeface="+mn-ea"/>
            <a:cs typeface="+mn-cs"/>
          </a:endParaRPr>
        </a:p>
      </dgm:t>
    </dgm:pt>
    <dgm:pt modelId="{78457938-BE7E-4FC1-ADAE-DB26A04D0315}" type="parTrans" cxnId="{ED34C7AD-1772-4A9D-90F3-E5FC87BC4EA0}">
      <dgm:prSet/>
      <dgm:spPr/>
      <dgm:t>
        <a:bodyPr/>
        <a:lstStyle/>
        <a:p>
          <a:endParaRPr lang="en-GB"/>
        </a:p>
      </dgm:t>
    </dgm:pt>
    <dgm:pt modelId="{8EFCFBA9-9233-42F7-96BE-5F5FAD3D23B7}" type="sibTrans" cxnId="{ED34C7AD-1772-4A9D-90F3-E5FC87BC4EA0}">
      <dgm:prSet/>
      <dgm:spPr/>
      <dgm:t>
        <a:bodyPr/>
        <a:lstStyle/>
        <a:p>
          <a:endParaRPr lang="en-GB"/>
        </a:p>
      </dgm:t>
    </dgm:pt>
    <dgm:pt modelId="{81AFCBC9-9D38-4418-B3AA-6327FC4C4DE3}">
      <dgm:prSet phldrT="[Text]" phldr="0" custT="1"/>
      <dgm:spPr>
        <a:xfrm rot="5400000">
          <a:off x="5098663" y="-2069103"/>
          <a:ext cx="843379" cy="5195626"/>
        </a:xfrm>
        <a:prstGeom prst="round2SameRect">
          <a:avLst/>
        </a:prstGeom>
        <a:solidFill>
          <a:srgbClr val="C5A9D1">
            <a:tint val="40000"/>
            <a:alpha val="90000"/>
            <a:hueOff val="0"/>
            <a:satOff val="0"/>
            <a:lumOff val="0"/>
            <a:alphaOff val="0"/>
          </a:srgbClr>
        </a:solidFill>
        <a:ln w="19050" cap="flat" cmpd="sng" algn="ctr">
          <a:solidFill>
            <a:srgbClr val="C5A9D1">
              <a:tint val="40000"/>
              <a:alpha val="9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pPr>
            <a:buChar char="•"/>
          </a:pPr>
          <a:r>
            <a:rPr lang="en-GB" sz="1300" b="0" i="0">
              <a:solidFill>
                <a:srgbClr val="002337">
                  <a:hueOff val="0"/>
                  <a:satOff val="0"/>
                  <a:lumOff val="0"/>
                  <a:alphaOff val="0"/>
                </a:srgbClr>
              </a:solidFill>
              <a:latin typeface="Aptos" panose="02110004020202020204"/>
              <a:ea typeface="+mn-ea"/>
              <a:cs typeface="+mn-cs"/>
            </a:rPr>
            <a:t>Independent, non-ministerial government department</a:t>
          </a:r>
          <a:endParaRPr lang="en-GB" sz="1300">
            <a:solidFill>
              <a:srgbClr val="002337">
                <a:hueOff val="0"/>
                <a:satOff val="0"/>
                <a:lumOff val="0"/>
                <a:alphaOff val="0"/>
              </a:srgbClr>
            </a:solidFill>
            <a:latin typeface="Aptos" panose="02110004020202020204"/>
            <a:ea typeface="+mn-ea"/>
            <a:cs typeface="+mn-cs"/>
          </a:endParaRPr>
        </a:p>
      </dgm:t>
    </dgm:pt>
    <dgm:pt modelId="{A59E759C-CC04-40EE-89ED-6420EF47D690}" type="parTrans" cxnId="{94BE569D-B297-4565-9BFB-5ECAC8C73C91}">
      <dgm:prSet/>
      <dgm:spPr/>
      <dgm:t>
        <a:bodyPr/>
        <a:lstStyle/>
        <a:p>
          <a:endParaRPr lang="en-GB"/>
        </a:p>
      </dgm:t>
    </dgm:pt>
    <dgm:pt modelId="{A9BDC31F-C089-4A38-932B-C4759C0F1055}" type="sibTrans" cxnId="{94BE569D-B297-4565-9BFB-5ECAC8C73C91}">
      <dgm:prSet/>
      <dgm:spPr/>
      <dgm:t>
        <a:bodyPr/>
        <a:lstStyle/>
        <a:p>
          <a:endParaRPr lang="en-GB"/>
        </a:p>
      </dgm:t>
    </dgm:pt>
    <dgm:pt modelId="{F585E5D3-EB07-4BA0-A9B1-433EB7D03C6A}">
      <dgm:prSet custT="1"/>
      <dgm:spPr>
        <a:xfrm rot="5400000">
          <a:off x="5098663" y="144768"/>
          <a:ext cx="843379" cy="5195626"/>
        </a:xfrm>
        <a:prstGeom prst="round2SameRect">
          <a:avLst/>
        </a:prstGeom>
        <a:solidFill>
          <a:srgbClr val="C5A9D1">
            <a:tint val="40000"/>
            <a:alpha val="90000"/>
            <a:hueOff val="-5087994"/>
            <a:satOff val="-9929"/>
            <a:lumOff val="-8287"/>
            <a:alphaOff val="0"/>
          </a:srgbClr>
        </a:solidFill>
        <a:ln w="19050" cap="flat" cmpd="sng" algn="ctr">
          <a:solidFill>
            <a:srgbClr val="C5A9D1">
              <a:tint val="40000"/>
              <a:alpha val="90000"/>
              <a:hueOff val="-5087994"/>
              <a:satOff val="-9929"/>
              <a:lumOff val="-8287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pPr>
            <a:buFont typeface="Arial" panose="020B0604020202020204" pitchFamily="34" charset="0"/>
            <a:buChar char="•"/>
          </a:pPr>
          <a:r>
            <a:rPr kumimoji="0" lang="en-GB" sz="1300" b="0" i="0" u="none" strike="noStrike" cap="none" spc="0" normalizeH="0" baseline="0" noProof="0">
              <a:ln>
                <a:noFill/>
              </a:ln>
              <a:solidFill>
                <a:srgbClr val="012138"/>
              </a:solidFill>
              <a:effectLst/>
              <a:uLnTx/>
              <a:uFillTx/>
              <a:latin typeface="Aptos Display" panose="02110004020202020204"/>
              <a:ea typeface="+mn-ea"/>
              <a:cs typeface="Calibri" panose="020F0502020204030204" pitchFamily="34" charset="0"/>
            </a:rPr>
            <a:t>Mission: Protecting consumers, supporting net zero and enabling </a:t>
          </a:r>
          <a:br>
            <a:rPr kumimoji="0" lang="en-GB" sz="1300" b="0" i="0" u="none" strike="noStrike" cap="none" spc="0" normalizeH="0" baseline="0" noProof="0">
              <a:ln>
                <a:noFill/>
              </a:ln>
              <a:solidFill>
                <a:srgbClr val="012138"/>
              </a:solidFill>
              <a:effectLst/>
              <a:uLnTx/>
              <a:uFillTx/>
              <a:latin typeface="Aptos Display" panose="02110004020202020204"/>
              <a:ea typeface="+mn-ea"/>
              <a:cs typeface="Calibri" panose="020F0502020204030204" pitchFamily="34" charset="0"/>
            </a:rPr>
          </a:br>
          <a:r>
            <a:rPr kumimoji="0" lang="en-GB" sz="1300" b="0" i="0" u="none" strike="noStrike" cap="none" spc="0" normalizeH="0" baseline="0" noProof="0">
              <a:ln>
                <a:noFill/>
              </a:ln>
              <a:solidFill>
                <a:srgbClr val="012138"/>
              </a:solidFill>
              <a:effectLst/>
              <a:uLnTx/>
              <a:uFillTx/>
              <a:latin typeface="Aptos Display" panose="02110004020202020204"/>
              <a:ea typeface="+mn-ea"/>
              <a:cs typeface="Calibri" panose="020F0502020204030204" pitchFamily="34" charset="0"/>
            </a:rPr>
            <a:t>growth across the economy </a:t>
          </a:r>
        </a:p>
      </dgm:t>
    </dgm:pt>
    <dgm:pt modelId="{804012D0-8CF3-426D-A892-517B024B6A27}" type="parTrans" cxnId="{EAF3D01B-55ED-4380-AF29-21E2F6F32EAE}">
      <dgm:prSet/>
      <dgm:spPr/>
      <dgm:t>
        <a:bodyPr/>
        <a:lstStyle/>
        <a:p>
          <a:endParaRPr lang="en-GB"/>
        </a:p>
      </dgm:t>
    </dgm:pt>
    <dgm:pt modelId="{A24383C8-1B36-4DFA-B518-AE671DC0CAD4}" type="sibTrans" cxnId="{EAF3D01B-55ED-4380-AF29-21E2F6F32EAE}">
      <dgm:prSet/>
      <dgm:spPr/>
      <dgm:t>
        <a:bodyPr/>
        <a:lstStyle/>
        <a:p>
          <a:endParaRPr lang="en-GB"/>
        </a:p>
      </dgm:t>
    </dgm:pt>
    <dgm:pt modelId="{340CF106-7439-4012-98FC-0FAE3091BBE5}" type="pres">
      <dgm:prSet presAssocID="{2AE821DB-22DE-456D-95F3-5596E4EECCC5}" presName="Name0" presStyleCnt="0">
        <dgm:presLayoutVars>
          <dgm:dir/>
          <dgm:animLvl val="lvl"/>
          <dgm:resizeHandles val="exact"/>
        </dgm:presLayoutVars>
      </dgm:prSet>
      <dgm:spPr/>
    </dgm:pt>
    <dgm:pt modelId="{4D149E40-ABCB-4E3B-AD44-04C493081DD9}" type="pres">
      <dgm:prSet presAssocID="{344BA95A-83E9-47EF-BC41-10FE7E04DD51}" presName="linNode" presStyleCnt="0"/>
      <dgm:spPr/>
    </dgm:pt>
    <dgm:pt modelId="{DAD23F04-5799-475C-A6D4-485986566EA1}" type="pres">
      <dgm:prSet presAssocID="{344BA95A-83E9-47EF-BC41-10FE7E04DD51}" presName="parentText" presStyleLbl="node1" presStyleIdx="0" presStyleCnt="3">
        <dgm:presLayoutVars>
          <dgm:chMax val="1"/>
          <dgm:bulletEnabled val="1"/>
        </dgm:presLayoutVars>
      </dgm:prSet>
      <dgm:spPr/>
    </dgm:pt>
    <dgm:pt modelId="{4D878F32-D27E-463B-BB43-D8883CADE062}" type="pres">
      <dgm:prSet presAssocID="{344BA95A-83E9-47EF-BC41-10FE7E04DD51}" presName="descendantText" presStyleLbl="alignAccFollowNode1" presStyleIdx="0" presStyleCnt="3">
        <dgm:presLayoutVars>
          <dgm:bulletEnabled val="1"/>
        </dgm:presLayoutVars>
      </dgm:prSet>
      <dgm:spPr/>
    </dgm:pt>
    <dgm:pt modelId="{73BE4878-C243-4F08-B452-BBE4652E6B9F}" type="pres">
      <dgm:prSet presAssocID="{A38BC991-A55C-4852-95B4-0266919D90F6}" presName="sp" presStyleCnt="0"/>
      <dgm:spPr/>
    </dgm:pt>
    <dgm:pt modelId="{3D082245-3568-4E47-8C46-4E7CC0B16D19}" type="pres">
      <dgm:prSet presAssocID="{7B640099-F26D-41A7-9096-3219F004E2C5}" presName="linNode" presStyleCnt="0"/>
      <dgm:spPr/>
    </dgm:pt>
    <dgm:pt modelId="{E48770F1-2595-4A50-BF6B-4FAC634038D2}" type="pres">
      <dgm:prSet presAssocID="{7B640099-F26D-41A7-9096-3219F004E2C5}" presName="parentText" presStyleLbl="node1" presStyleIdx="1" presStyleCnt="3">
        <dgm:presLayoutVars>
          <dgm:chMax val="1"/>
          <dgm:bulletEnabled val="1"/>
        </dgm:presLayoutVars>
      </dgm:prSet>
      <dgm:spPr/>
    </dgm:pt>
    <dgm:pt modelId="{9012AA37-98EC-47B0-9487-195FB0F28862}" type="pres">
      <dgm:prSet presAssocID="{7B640099-F26D-41A7-9096-3219F004E2C5}" presName="descendantText" presStyleLbl="alignAccFollowNode1" presStyleIdx="1" presStyleCnt="3">
        <dgm:presLayoutVars>
          <dgm:bulletEnabled val="1"/>
        </dgm:presLayoutVars>
      </dgm:prSet>
      <dgm:spPr/>
    </dgm:pt>
    <dgm:pt modelId="{CC501914-E1D0-479E-960E-2E28867ADC5B}" type="pres">
      <dgm:prSet presAssocID="{70908B81-FD42-4245-8341-6B4EF6A13E1E}" presName="sp" presStyleCnt="0"/>
      <dgm:spPr/>
    </dgm:pt>
    <dgm:pt modelId="{76F061FF-2897-4BFE-A5AF-6743EC75F010}" type="pres">
      <dgm:prSet presAssocID="{3E72D532-AD52-49CE-A484-D77C6E6D6046}" presName="linNode" presStyleCnt="0"/>
      <dgm:spPr/>
    </dgm:pt>
    <dgm:pt modelId="{4CD05ADC-B552-4F7B-857B-527A0E3595D0}" type="pres">
      <dgm:prSet presAssocID="{3E72D532-AD52-49CE-A484-D77C6E6D6046}" presName="parentText" presStyleLbl="node1" presStyleIdx="2" presStyleCnt="3">
        <dgm:presLayoutVars>
          <dgm:chMax val="1"/>
          <dgm:bulletEnabled val="1"/>
        </dgm:presLayoutVars>
      </dgm:prSet>
      <dgm:spPr/>
    </dgm:pt>
    <dgm:pt modelId="{CBCAFA16-5EAC-403B-9C9E-6970773B6D82}" type="pres">
      <dgm:prSet presAssocID="{3E72D532-AD52-49CE-A484-D77C6E6D6046}" presName="descendantText" presStyleLbl="alignAccFollowNode1" presStyleIdx="2" presStyleCnt="3">
        <dgm:presLayoutVars>
          <dgm:bulletEnabled val="1"/>
        </dgm:presLayoutVars>
      </dgm:prSet>
      <dgm:spPr/>
    </dgm:pt>
  </dgm:ptLst>
  <dgm:cxnLst>
    <dgm:cxn modelId="{C6140702-1B8E-4E13-8AA7-6BF1E526CE97}" type="presOf" srcId="{14C2994C-550A-4708-B6A5-1B7C0AE3F0EC}" destId="{4D878F32-D27E-463B-BB43-D8883CADE062}" srcOrd="0" destOrd="0" presId="urn:microsoft.com/office/officeart/2005/8/layout/vList5"/>
    <dgm:cxn modelId="{2B257D04-1D37-4B21-9D7E-0DD7991D9A18}" srcId="{2AE821DB-22DE-456D-95F3-5596E4EECCC5}" destId="{344BA95A-83E9-47EF-BC41-10FE7E04DD51}" srcOrd="0" destOrd="0" parTransId="{C716BF51-5BB1-40D5-9AA8-C7AAB605E569}" sibTransId="{A38BC991-A55C-4852-95B4-0266919D90F6}"/>
    <dgm:cxn modelId="{EAF3D01B-55ED-4380-AF29-21E2F6F32EAE}" srcId="{3E72D532-AD52-49CE-A484-D77C6E6D6046}" destId="{F585E5D3-EB07-4BA0-A9B1-433EB7D03C6A}" srcOrd="1" destOrd="0" parTransId="{804012D0-8CF3-426D-A892-517B024B6A27}" sibTransId="{A24383C8-1B36-4DFA-B518-AE671DC0CAD4}"/>
    <dgm:cxn modelId="{2F1E9723-23A6-49C5-9664-B601F7894A39}" type="presOf" srcId="{81AFCBC9-9D38-4418-B3AA-6327FC4C4DE3}" destId="{4D878F32-D27E-463B-BB43-D8883CADE062}" srcOrd="0" destOrd="1" presId="urn:microsoft.com/office/officeart/2005/8/layout/vList5"/>
    <dgm:cxn modelId="{12A50E27-BF82-41B6-A3EA-4E680C72230A}" srcId="{7B640099-F26D-41A7-9096-3219F004E2C5}" destId="{6385EED1-455E-4CE3-8F4E-4AB3CABE361F}" srcOrd="0" destOrd="0" parTransId="{0461C73F-AFEF-4934-B10B-05C1BE2F9BCC}" sibTransId="{57DE4C57-A940-4D47-A0B3-CB5DAED4719A}"/>
    <dgm:cxn modelId="{4D127E28-903E-4618-8E76-B0C6E0D6EA0C}" srcId="{7B640099-F26D-41A7-9096-3219F004E2C5}" destId="{B2735EB3-7F0D-4E87-8476-E8F5F73246E1}" srcOrd="1" destOrd="0" parTransId="{689B711D-8E61-4849-8FA1-070E9D2A3E0C}" sibTransId="{A81BABD2-5209-4E93-9AE1-8EFED119AF06}"/>
    <dgm:cxn modelId="{EB825930-CF19-40FC-BF6C-8F38442C1253}" type="presOf" srcId="{6385EED1-455E-4CE3-8F4E-4AB3CABE361F}" destId="{9012AA37-98EC-47B0-9487-195FB0F28862}" srcOrd="0" destOrd="0" presId="urn:microsoft.com/office/officeart/2005/8/layout/vList5"/>
    <dgm:cxn modelId="{962B5232-1C18-4D60-B2CE-FD3DA033FE6D}" type="presOf" srcId="{344BA95A-83E9-47EF-BC41-10FE7E04DD51}" destId="{DAD23F04-5799-475C-A6D4-485986566EA1}" srcOrd="0" destOrd="0" presId="urn:microsoft.com/office/officeart/2005/8/layout/vList5"/>
    <dgm:cxn modelId="{4ED76C37-65CB-46CA-AF62-DE0ECFB6E152}" type="presOf" srcId="{7B640099-F26D-41A7-9096-3219F004E2C5}" destId="{E48770F1-2595-4A50-BF6B-4FAC634038D2}" srcOrd="0" destOrd="0" presId="urn:microsoft.com/office/officeart/2005/8/layout/vList5"/>
    <dgm:cxn modelId="{882BD246-029D-43B8-A60E-6B2B845DCB17}" srcId="{344BA95A-83E9-47EF-BC41-10FE7E04DD51}" destId="{E10F857C-FC79-49EF-B54E-9BC7ECFD30F3}" srcOrd="2" destOrd="0" parTransId="{6FF01BFC-DE5E-401A-93FA-1FAAF08710CB}" sibTransId="{EDA61F5F-541D-4C4F-A2B7-939D4610DD80}"/>
    <dgm:cxn modelId="{BB2CA167-A155-46F3-9049-D150C181AAF8}" srcId="{2AE821DB-22DE-456D-95F3-5596E4EECCC5}" destId="{7B640099-F26D-41A7-9096-3219F004E2C5}" srcOrd="1" destOrd="0" parTransId="{A3E92F29-F3BD-45AD-A8B9-6139C69D1C93}" sibTransId="{70908B81-FD42-4245-8341-6B4EF6A13E1E}"/>
    <dgm:cxn modelId="{DD82CC51-7614-4AA1-AA43-9910BE9FACCC}" type="presOf" srcId="{F585E5D3-EB07-4BA0-A9B1-433EB7D03C6A}" destId="{CBCAFA16-5EAC-403B-9C9E-6970773B6D82}" srcOrd="0" destOrd="1" presId="urn:microsoft.com/office/officeart/2005/8/layout/vList5"/>
    <dgm:cxn modelId="{F984608D-1D75-460A-8FF9-69D3D24139D6}" type="presOf" srcId="{E10F857C-FC79-49EF-B54E-9BC7ECFD30F3}" destId="{4D878F32-D27E-463B-BB43-D8883CADE062}" srcOrd="0" destOrd="2" presId="urn:microsoft.com/office/officeart/2005/8/layout/vList5"/>
    <dgm:cxn modelId="{377C6292-E636-4031-B3E2-804DAB631FCF}" srcId="{2AE821DB-22DE-456D-95F3-5596E4EECCC5}" destId="{3E72D532-AD52-49CE-A484-D77C6E6D6046}" srcOrd="2" destOrd="0" parTransId="{D7D7C75B-4844-46F1-A851-4B7B240D13D8}" sibTransId="{57DCB468-7F9C-40B3-8190-77FC839D62A4}"/>
    <dgm:cxn modelId="{CF81F293-208B-49D8-93D4-F287FDD6EC81}" type="presOf" srcId="{3E72D532-AD52-49CE-A484-D77C6E6D6046}" destId="{4CD05ADC-B552-4F7B-857B-527A0E3595D0}" srcOrd="0" destOrd="0" presId="urn:microsoft.com/office/officeart/2005/8/layout/vList5"/>
    <dgm:cxn modelId="{94BE569D-B297-4565-9BFB-5ECAC8C73C91}" srcId="{344BA95A-83E9-47EF-BC41-10FE7E04DD51}" destId="{81AFCBC9-9D38-4418-B3AA-6327FC4C4DE3}" srcOrd="1" destOrd="0" parTransId="{A59E759C-CC04-40EE-89ED-6420EF47D690}" sibTransId="{A9BDC31F-C089-4A38-932B-C4759C0F1055}"/>
    <dgm:cxn modelId="{825A67A3-4091-470B-9975-7D69DCC03506}" type="presOf" srcId="{B2D39156-A2C6-4D45-B31E-9B98093DAB9A}" destId="{CBCAFA16-5EAC-403B-9C9E-6970773B6D82}" srcOrd="0" destOrd="0" presId="urn:microsoft.com/office/officeart/2005/8/layout/vList5"/>
    <dgm:cxn modelId="{308848AA-D23D-4FF4-8196-FC7799BF507A}" srcId="{344BA95A-83E9-47EF-BC41-10FE7E04DD51}" destId="{14C2994C-550A-4708-B6A5-1B7C0AE3F0EC}" srcOrd="0" destOrd="0" parTransId="{3E0AFA49-FEFA-4EFF-AC60-009BE6963056}" sibTransId="{692CDA61-AB13-4761-93D1-186EBC87F7FD}"/>
    <dgm:cxn modelId="{83720DAD-3B48-42C6-9FDF-FAA151B07BCF}" type="presOf" srcId="{E701005B-37D9-4804-BF8E-A9940DD0BDDE}" destId="{9012AA37-98EC-47B0-9487-195FB0F28862}" srcOrd="0" destOrd="2" presId="urn:microsoft.com/office/officeart/2005/8/layout/vList5"/>
    <dgm:cxn modelId="{ED34C7AD-1772-4A9D-90F3-E5FC87BC4EA0}" srcId="{3E72D532-AD52-49CE-A484-D77C6E6D6046}" destId="{B2D39156-A2C6-4D45-B31E-9B98093DAB9A}" srcOrd="0" destOrd="0" parTransId="{78457938-BE7E-4FC1-ADAE-DB26A04D0315}" sibTransId="{8EFCFBA9-9233-42F7-96BE-5F5FAD3D23B7}"/>
    <dgm:cxn modelId="{283115B7-A70A-48AF-A6DC-8B15E23D3EC1}" type="presOf" srcId="{2AE821DB-22DE-456D-95F3-5596E4EECCC5}" destId="{340CF106-7439-4012-98FC-0FAE3091BBE5}" srcOrd="0" destOrd="0" presId="urn:microsoft.com/office/officeart/2005/8/layout/vList5"/>
    <dgm:cxn modelId="{372334D5-B1C0-4444-A411-2A59F2065F64}" srcId="{7B640099-F26D-41A7-9096-3219F004E2C5}" destId="{E701005B-37D9-4804-BF8E-A9940DD0BDDE}" srcOrd="2" destOrd="0" parTransId="{E4307544-F8DF-4421-8012-C77B5E5C7586}" sibTransId="{C8CE2255-D7DA-4318-B061-B9B5F23F2864}"/>
    <dgm:cxn modelId="{3548A1E0-B37A-4667-A73A-3B5CC6759934}" type="presOf" srcId="{B2735EB3-7F0D-4E87-8476-E8F5F73246E1}" destId="{9012AA37-98EC-47B0-9487-195FB0F28862}" srcOrd="0" destOrd="1" presId="urn:microsoft.com/office/officeart/2005/8/layout/vList5"/>
    <dgm:cxn modelId="{60D0CA18-0A11-448F-8F39-6ADEC66E3930}" type="presParOf" srcId="{340CF106-7439-4012-98FC-0FAE3091BBE5}" destId="{4D149E40-ABCB-4E3B-AD44-04C493081DD9}" srcOrd="0" destOrd="0" presId="urn:microsoft.com/office/officeart/2005/8/layout/vList5"/>
    <dgm:cxn modelId="{24876765-FCF3-4E53-A828-89BF670FE421}" type="presParOf" srcId="{4D149E40-ABCB-4E3B-AD44-04C493081DD9}" destId="{DAD23F04-5799-475C-A6D4-485986566EA1}" srcOrd="0" destOrd="0" presId="urn:microsoft.com/office/officeart/2005/8/layout/vList5"/>
    <dgm:cxn modelId="{6E259293-0A4A-4AB7-80EF-D7A528D2FEB2}" type="presParOf" srcId="{4D149E40-ABCB-4E3B-AD44-04C493081DD9}" destId="{4D878F32-D27E-463B-BB43-D8883CADE062}" srcOrd="1" destOrd="0" presId="urn:microsoft.com/office/officeart/2005/8/layout/vList5"/>
    <dgm:cxn modelId="{414EA77E-35EA-4A44-9006-A517C1B3B42C}" type="presParOf" srcId="{340CF106-7439-4012-98FC-0FAE3091BBE5}" destId="{73BE4878-C243-4F08-B452-BBE4652E6B9F}" srcOrd="1" destOrd="0" presId="urn:microsoft.com/office/officeart/2005/8/layout/vList5"/>
    <dgm:cxn modelId="{EA6E3ABD-0D1E-4307-A295-08884CB61B75}" type="presParOf" srcId="{340CF106-7439-4012-98FC-0FAE3091BBE5}" destId="{3D082245-3568-4E47-8C46-4E7CC0B16D19}" srcOrd="2" destOrd="0" presId="urn:microsoft.com/office/officeart/2005/8/layout/vList5"/>
    <dgm:cxn modelId="{7C9277F5-81BF-4757-A3B2-536B2B4CC0E4}" type="presParOf" srcId="{3D082245-3568-4E47-8C46-4E7CC0B16D19}" destId="{E48770F1-2595-4A50-BF6B-4FAC634038D2}" srcOrd="0" destOrd="0" presId="urn:microsoft.com/office/officeart/2005/8/layout/vList5"/>
    <dgm:cxn modelId="{58AF4E78-E7DF-46A2-AD4D-CA7209751AA0}" type="presParOf" srcId="{3D082245-3568-4E47-8C46-4E7CC0B16D19}" destId="{9012AA37-98EC-47B0-9487-195FB0F28862}" srcOrd="1" destOrd="0" presId="urn:microsoft.com/office/officeart/2005/8/layout/vList5"/>
    <dgm:cxn modelId="{0FD13A07-FDEA-4693-8307-78C072138D1B}" type="presParOf" srcId="{340CF106-7439-4012-98FC-0FAE3091BBE5}" destId="{CC501914-E1D0-479E-960E-2E28867ADC5B}" srcOrd="3" destOrd="0" presId="urn:microsoft.com/office/officeart/2005/8/layout/vList5"/>
    <dgm:cxn modelId="{307B1537-5F0D-4954-8ADF-18B51A2449CD}" type="presParOf" srcId="{340CF106-7439-4012-98FC-0FAE3091BBE5}" destId="{76F061FF-2897-4BFE-A5AF-6743EC75F010}" srcOrd="4" destOrd="0" presId="urn:microsoft.com/office/officeart/2005/8/layout/vList5"/>
    <dgm:cxn modelId="{D03544E9-0095-4919-87C6-54741B82D9A3}" type="presParOf" srcId="{76F061FF-2897-4BFE-A5AF-6743EC75F010}" destId="{4CD05ADC-B552-4F7B-857B-527A0E3595D0}" srcOrd="0" destOrd="0" presId="urn:microsoft.com/office/officeart/2005/8/layout/vList5"/>
    <dgm:cxn modelId="{E262C0C0-CFA7-45E5-9277-3E212B6E9EE3}" type="presParOf" srcId="{76F061FF-2897-4BFE-A5AF-6743EC75F010}" destId="{CBCAFA16-5EAC-403B-9C9E-6970773B6D82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323E56E8-FCA2-4C8B-9F8E-8D06DC82351D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B0D7D89C-F4C7-45CB-8558-7B168639E450}">
      <dgm:prSet phldrT="[Text]" phldr="0" custT="1"/>
      <dgm:spPr>
        <a:xfrm>
          <a:off x="0" y="522"/>
          <a:ext cx="2922539" cy="1068936"/>
        </a:xfrm>
        <a:prstGeom prst="roundRect">
          <a:avLst/>
        </a:prstGeom>
        <a:solidFill>
          <a:srgbClr val="54616C">
            <a:hueOff val="0"/>
            <a:satOff val="0"/>
            <a:lumOff val="0"/>
            <a:alphaOff val="0"/>
          </a:srgbClr>
        </a:solidFill>
        <a:ln w="1905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gm:spPr>
      <dgm:t>
        <a:bodyPr/>
        <a:lstStyle/>
        <a:p>
          <a:pPr>
            <a:buNone/>
          </a:pPr>
          <a:r>
            <a:rPr lang="en-GB" sz="2000" b="1">
              <a:solidFill>
                <a:sysClr val="window" lastClr="FFFFFF"/>
              </a:solidFill>
              <a:latin typeface="Aptos" panose="02110004020202020204"/>
              <a:ea typeface="+mn-ea"/>
              <a:cs typeface="+mn-cs"/>
            </a:rPr>
            <a:t>Our evolving role</a:t>
          </a:r>
        </a:p>
      </dgm:t>
    </dgm:pt>
    <dgm:pt modelId="{FD02A737-2487-4612-9365-A4AA3C0F636F}" type="parTrans" cxnId="{273D7E4F-48E3-4936-953E-F276173EDA32}">
      <dgm:prSet/>
      <dgm:spPr/>
      <dgm:t>
        <a:bodyPr/>
        <a:lstStyle/>
        <a:p>
          <a:endParaRPr lang="en-GB"/>
        </a:p>
      </dgm:t>
    </dgm:pt>
    <dgm:pt modelId="{0F327A31-A57C-4F47-BD36-1FAC478C7153}" type="sibTrans" cxnId="{273D7E4F-48E3-4936-953E-F276173EDA32}">
      <dgm:prSet/>
      <dgm:spPr/>
      <dgm:t>
        <a:bodyPr/>
        <a:lstStyle/>
        <a:p>
          <a:endParaRPr lang="en-GB"/>
        </a:p>
      </dgm:t>
    </dgm:pt>
    <dgm:pt modelId="{699C49C0-0158-40AF-B440-AA10B7B683E9}">
      <dgm:prSet phldrT="[Text]" phldr="0" custT="1"/>
      <dgm:spPr>
        <a:xfrm rot="5400000">
          <a:off x="5092778" y="-2062822"/>
          <a:ext cx="855148" cy="5195626"/>
        </a:xfrm>
        <a:prstGeom prst="round2SameRect">
          <a:avLst/>
        </a:prstGeom>
        <a:solidFill>
          <a:srgbClr val="54616C">
            <a:alpha val="90000"/>
            <a:tint val="40000"/>
            <a:hueOff val="0"/>
            <a:satOff val="0"/>
            <a:lumOff val="0"/>
            <a:alphaOff val="0"/>
          </a:srgbClr>
        </a:solidFill>
        <a:ln w="19050" cap="flat" cmpd="sng" algn="ctr">
          <a:solidFill>
            <a:srgbClr val="54616C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n-GB" sz="1300" b="0" i="0">
              <a:solidFill>
                <a:srgbClr val="002337">
                  <a:hueOff val="0"/>
                  <a:satOff val="0"/>
                  <a:lumOff val="0"/>
                  <a:alphaOff val="0"/>
                </a:srgbClr>
              </a:solidFill>
              <a:latin typeface="Aptos" panose="02110004020202020204"/>
              <a:ea typeface="+mn-ea"/>
              <a:cs typeface="+mn-cs"/>
            </a:rPr>
            <a:t>Our core duties are</a:t>
          </a:r>
          <a:endParaRPr lang="en-GB" sz="1300" b="0">
            <a:solidFill>
              <a:srgbClr val="002337">
                <a:hueOff val="0"/>
                <a:satOff val="0"/>
                <a:lumOff val="0"/>
                <a:alphaOff val="0"/>
              </a:srgbClr>
            </a:solidFill>
            <a:latin typeface="Aptos" panose="02110004020202020204"/>
            <a:ea typeface="+mn-ea"/>
            <a:cs typeface="+mn-cs"/>
          </a:endParaRPr>
        </a:p>
      </dgm:t>
    </dgm:pt>
    <dgm:pt modelId="{F1EF72DC-B57F-4A67-865D-B6078AAAFC07}" type="parTrans" cxnId="{732C8023-4A06-4BC0-B587-C308CC6C8DB3}">
      <dgm:prSet/>
      <dgm:spPr/>
      <dgm:t>
        <a:bodyPr/>
        <a:lstStyle/>
        <a:p>
          <a:endParaRPr lang="en-GB"/>
        </a:p>
      </dgm:t>
    </dgm:pt>
    <dgm:pt modelId="{D03C213B-DFF6-4FE8-B165-FFFA791A0DC5}" type="sibTrans" cxnId="{732C8023-4A06-4BC0-B587-C308CC6C8DB3}">
      <dgm:prSet/>
      <dgm:spPr/>
      <dgm:t>
        <a:bodyPr/>
        <a:lstStyle/>
        <a:p>
          <a:endParaRPr lang="en-GB"/>
        </a:p>
      </dgm:t>
    </dgm:pt>
    <dgm:pt modelId="{13241510-F8C6-46CA-8998-AF0F859ACA8D}">
      <dgm:prSet phldrT="[Text]" phldr="0" custT="1"/>
      <dgm:spPr>
        <a:xfrm rot="5400000">
          <a:off x="5092778" y="-2062822"/>
          <a:ext cx="855148" cy="5195626"/>
        </a:xfrm>
        <a:prstGeom prst="round2SameRect">
          <a:avLst/>
        </a:prstGeom>
        <a:solidFill>
          <a:srgbClr val="54616C">
            <a:alpha val="90000"/>
            <a:tint val="40000"/>
            <a:hueOff val="0"/>
            <a:satOff val="0"/>
            <a:lumOff val="0"/>
            <a:alphaOff val="0"/>
          </a:srgbClr>
        </a:solidFill>
        <a:ln w="19050" cap="flat" cmpd="sng" algn="ctr">
          <a:solidFill>
            <a:srgbClr val="54616C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n-GB" sz="1300" b="0" i="0">
              <a:solidFill>
                <a:srgbClr val="002337">
                  <a:hueOff val="0"/>
                  <a:satOff val="0"/>
                  <a:lumOff val="0"/>
                  <a:alphaOff val="0"/>
                </a:srgbClr>
              </a:solidFill>
              <a:latin typeface="Aptos" panose="02110004020202020204"/>
              <a:ea typeface="+mn-ea"/>
              <a:cs typeface="+mn-cs"/>
            </a:rPr>
            <a:t>Consumer protection</a:t>
          </a:r>
          <a:endParaRPr lang="en-GB" sz="1300" b="0">
            <a:solidFill>
              <a:srgbClr val="002337">
                <a:hueOff val="0"/>
                <a:satOff val="0"/>
                <a:lumOff val="0"/>
                <a:alphaOff val="0"/>
              </a:srgbClr>
            </a:solidFill>
            <a:latin typeface="Aptos" panose="02110004020202020204"/>
            <a:ea typeface="+mn-ea"/>
            <a:cs typeface="+mn-cs"/>
          </a:endParaRPr>
        </a:p>
      </dgm:t>
    </dgm:pt>
    <dgm:pt modelId="{0CCA35F1-4CB3-4D06-AC78-562541D82ECC}" type="parTrans" cxnId="{D5B383E7-8A29-4B1F-9BBF-A39FE491B141}">
      <dgm:prSet/>
      <dgm:spPr/>
      <dgm:t>
        <a:bodyPr/>
        <a:lstStyle/>
        <a:p>
          <a:endParaRPr lang="en-GB"/>
        </a:p>
      </dgm:t>
    </dgm:pt>
    <dgm:pt modelId="{F0B38858-56EB-467C-8700-BD21CCDB205C}" type="sibTrans" cxnId="{D5B383E7-8A29-4B1F-9BBF-A39FE491B141}">
      <dgm:prSet/>
      <dgm:spPr/>
      <dgm:t>
        <a:bodyPr/>
        <a:lstStyle/>
        <a:p>
          <a:endParaRPr lang="en-GB"/>
        </a:p>
      </dgm:t>
    </dgm:pt>
    <dgm:pt modelId="{4B362B07-2173-48B2-87A1-15875F472546}">
      <dgm:prSet phldrT="[Text]" phldr="0" custT="1"/>
      <dgm:spPr>
        <a:xfrm rot="5400000">
          <a:off x="5092778" y="-2062822"/>
          <a:ext cx="855148" cy="5195626"/>
        </a:xfrm>
        <a:prstGeom prst="round2SameRect">
          <a:avLst/>
        </a:prstGeom>
        <a:solidFill>
          <a:srgbClr val="54616C">
            <a:alpha val="90000"/>
            <a:tint val="40000"/>
            <a:hueOff val="0"/>
            <a:satOff val="0"/>
            <a:lumOff val="0"/>
            <a:alphaOff val="0"/>
          </a:srgbClr>
        </a:solidFill>
        <a:ln w="19050" cap="flat" cmpd="sng" algn="ctr">
          <a:solidFill>
            <a:srgbClr val="54616C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n-GB" sz="1300" b="0" i="0">
              <a:solidFill>
                <a:srgbClr val="002337">
                  <a:hueOff val="0"/>
                  <a:satOff val="0"/>
                  <a:lumOff val="0"/>
                  <a:alphaOff val="0"/>
                </a:srgbClr>
              </a:solidFill>
              <a:latin typeface="Aptos" panose="02110004020202020204"/>
              <a:ea typeface="+mn-ea"/>
              <a:cs typeface="+mn-cs"/>
            </a:rPr>
            <a:t>Economic growth</a:t>
          </a:r>
          <a:endParaRPr lang="en-GB" sz="1300">
            <a:solidFill>
              <a:srgbClr val="002337">
                <a:hueOff val="0"/>
                <a:satOff val="0"/>
                <a:lumOff val="0"/>
                <a:alphaOff val="0"/>
              </a:srgbClr>
            </a:solidFill>
            <a:latin typeface="Aptos" panose="02110004020202020204"/>
            <a:ea typeface="+mn-ea"/>
            <a:cs typeface="+mn-cs"/>
          </a:endParaRPr>
        </a:p>
      </dgm:t>
    </dgm:pt>
    <dgm:pt modelId="{75E9A6BC-57F1-426A-970F-362A5264E9C1}" type="parTrans" cxnId="{F96D578B-5DAA-4E7B-A9B7-340CBC8A368A}">
      <dgm:prSet/>
      <dgm:spPr/>
      <dgm:t>
        <a:bodyPr/>
        <a:lstStyle/>
        <a:p>
          <a:endParaRPr lang="en-GB"/>
        </a:p>
      </dgm:t>
    </dgm:pt>
    <dgm:pt modelId="{CEDB9997-9C54-479F-B524-945C2054A821}" type="sibTrans" cxnId="{F96D578B-5DAA-4E7B-A9B7-340CBC8A368A}">
      <dgm:prSet/>
      <dgm:spPr/>
      <dgm:t>
        <a:bodyPr/>
        <a:lstStyle/>
        <a:p>
          <a:endParaRPr lang="en-GB"/>
        </a:p>
      </dgm:t>
    </dgm:pt>
    <dgm:pt modelId="{7F162183-0397-4E1A-A0D6-DCDCF1555783}">
      <dgm:prSet phldrT="[Text]" phldr="0" custT="1"/>
      <dgm:spPr>
        <a:xfrm rot="5400000">
          <a:off x="5092778" y="-2062822"/>
          <a:ext cx="855148" cy="5195626"/>
        </a:xfrm>
        <a:prstGeom prst="round2SameRect">
          <a:avLst/>
        </a:prstGeom>
        <a:solidFill>
          <a:srgbClr val="54616C">
            <a:alpha val="90000"/>
            <a:tint val="40000"/>
            <a:hueOff val="0"/>
            <a:satOff val="0"/>
            <a:lumOff val="0"/>
            <a:alphaOff val="0"/>
          </a:srgbClr>
        </a:solidFill>
        <a:ln w="19050" cap="flat" cmpd="sng" algn="ctr">
          <a:solidFill>
            <a:srgbClr val="54616C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n-GB" sz="1300" b="0" i="0">
              <a:solidFill>
                <a:srgbClr val="002337">
                  <a:hueOff val="0"/>
                  <a:satOff val="0"/>
                  <a:lumOff val="0"/>
                  <a:alphaOff val="0"/>
                </a:srgbClr>
              </a:solidFill>
              <a:latin typeface="Aptos" panose="02110004020202020204"/>
              <a:ea typeface="+mn-ea"/>
              <a:cs typeface="+mn-cs"/>
            </a:rPr>
            <a:t>Net zero transition</a:t>
          </a:r>
          <a:endParaRPr lang="en-GB" sz="1300">
            <a:solidFill>
              <a:srgbClr val="002337">
                <a:hueOff val="0"/>
                <a:satOff val="0"/>
                <a:lumOff val="0"/>
                <a:alphaOff val="0"/>
              </a:srgbClr>
            </a:solidFill>
            <a:latin typeface="Aptos" panose="02110004020202020204"/>
            <a:ea typeface="+mn-ea"/>
            <a:cs typeface="+mn-cs"/>
          </a:endParaRPr>
        </a:p>
      </dgm:t>
    </dgm:pt>
    <dgm:pt modelId="{4FDC0AE1-CB3F-4863-89E0-7FA539F80226}" type="parTrans" cxnId="{EF40D3DD-E810-46E3-9A56-E52D9E84C378}">
      <dgm:prSet/>
      <dgm:spPr/>
      <dgm:t>
        <a:bodyPr/>
        <a:lstStyle/>
        <a:p>
          <a:endParaRPr lang="en-GB"/>
        </a:p>
      </dgm:t>
    </dgm:pt>
    <dgm:pt modelId="{3495D240-5331-4CE1-9F94-6A4A3339DD19}" type="sibTrans" cxnId="{EF40D3DD-E810-46E3-9A56-E52D9E84C378}">
      <dgm:prSet/>
      <dgm:spPr/>
      <dgm:t>
        <a:bodyPr/>
        <a:lstStyle/>
        <a:p>
          <a:endParaRPr lang="en-GB"/>
        </a:p>
      </dgm:t>
    </dgm:pt>
    <dgm:pt modelId="{CED30F9F-5806-4CE5-A137-792EE2ADFA21}" type="pres">
      <dgm:prSet presAssocID="{323E56E8-FCA2-4C8B-9F8E-8D06DC82351D}" presName="Name0" presStyleCnt="0">
        <dgm:presLayoutVars>
          <dgm:dir/>
          <dgm:animLvl val="lvl"/>
          <dgm:resizeHandles val="exact"/>
        </dgm:presLayoutVars>
      </dgm:prSet>
      <dgm:spPr/>
    </dgm:pt>
    <dgm:pt modelId="{C798D448-98DC-4AD5-9293-CCFE207B25B5}" type="pres">
      <dgm:prSet presAssocID="{B0D7D89C-F4C7-45CB-8558-7B168639E450}" presName="linNode" presStyleCnt="0"/>
      <dgm:spPr/>
    </dgm:pt>
    <dgm:pt modelId="{A14A5487-7F83-4150-B6CB-A1A730FD2F77}" type="pres">
      <dgm:prSet presAssocID="{B0D7D89C-F4C7-45CB-8558-7B168639E450}" presName="parentText" presStyleLbl="node1" presStyleIdx="0" presStyleCnt="1">
        <dgm:presLayoutVars>
          <dgm:chMax val="1"/>
          <dgm:bulletEnabled val="1"/>
        </dgm:presLayoutVars>
      </dgm:prSet>
      <dgm:spPr/>
    </dgm:pt>
    <dgm:pt modelId="{988B700D-E825-4AE9-B17F-7016320BD562}" type="pres">
      <dgm:prSet presAssocID="{B0D7D89C-F4C7-45CB-8558-7B168639E450}" presName="descendantText" presStyleLbl="alignAccFollowNode1" presStyleIdx="0" presStyleCnt="1">
        <dgm:presLayoutVars>
          <dgm:bulletEnabled val="1"/>
        </dgm:presLayoutVars>
      </dgm:prSet>
      <dgm:spPr/>
    </dgm:pt>
  </dgm:ptLst>
  <dgm:cxnLst>
    <dgm:cxn modelId="{8A40F901-0E53-4758-9C85-2C135DDB4563}" type="presOf" srcId="{7F162183-0397-4E1A-A0D6-DCDCF1555783}" destId="{988B700D-E825-4AE9-B17F-7016320BD562}" srcOrd="0" destOrd="3" presId="urn:microsoft.com/office/officeart/2005/8/layout/vList5"/>
    <dgm:cxn modelId="{4C16861B-6FB0-40E3-B848-EE753A551438}" type="presOf" srcId="{4B362B07-2173-48B2-87A1-15875F472546}" destId="{988B700D-E825-4AE9-B17F-7016320BD562}" srcOrd="0" destOrd="2" presId="urn:microsoft.com/office/officeart/2005/8/layout/vList5"/>
    <dgm:cxn modelId="{732C8023-4A06-4BC0-B587-C308CC6C8DB3}" srcId="{B0D7D89C-F4C7-45CB-8558-7B168639E450}" destId="{699C49C0-0158-40AF-B440-AA10B7B683E9}" srcOrd="0" destOrd="0" parTransId="{F1EF72DC-B57F-4A67-865D-B6078AAAFC07}" sibTransId="{D03C213B-DFF6-4FE8-B165-FFFA791A0DC5}"/>
    <dgm:cxn modelId="{99940234-6056-4809-8963-47FFD4328C0D}" type="presOf" srcId="{323E56E8-FCA2-4C8B-9F8E-8D06DC82351D}" destId="{CED30F9F-5806-4CE5-A137-792EE2ADFA21}" srcOrd="0" destOrd="0" presId="urn:microsoft.com/office/officeart/2005/8/layout/vList5"/>
    <dgm:cxn modelId="{273D7E4F-48E3-4936-953E-F276173EDA32}" srcId="{323E56E8-FCA2-4C8B-9F8E-8D06DC82351D}" destId="{B0D7D89C-F4C7-45CB-8558-7B168639E450}" srcOrd="0" destOrd="0" parTransId="{FD02A737-2487-4612-9365-A4AA3C0F636F}" sibTransId="{0F327A31-A57C-4F47-BD36-1FAC478C7153}"/>
    <dgm:cxn modelId="{F96D578B-5DAA-4E7B-A9B7-340CBC8A368A}" srcId="{699C49C0-0158-40AF-B440-AA10B7B683E9}" destId="{4B362B07-2173-48B2-87A1-15875F472546}" srcOrd="1" destOrd="0" parTransId="{75E9A6BC-57F1-426A-970F-362A5264E9C1}" sibTransId="{CEDB9997-9C54-479F-B524-945C2054A821}"/>
    <dgm:cxn modelId="{AF5A95AF-664D-4475-823D-1FC9B334D164}" type="presOf" srcId="{B0D7D89C-F4C7-45CB-8558-7B168639E450}" destId="{A14A5487-7F83-4150-B6CB-A1A730FD2F77}" srcOrd="0" destOrd="0" presId="urn:microsoft.com/office/officeart/2005/8/layout/vList5"/>
    <dgm:cxn modelId="{383535B4-05C1-49AD-8B4D-C4B80B620038}" type="presOf" srcId="{699C49C0-0158-40AF-B440-AA10B7B683E9}" destId="{988B700D-E825-4AE9-B17F-7016320BD562}" srcOrd="0" destOrd="0" presId="urn:microsoft.com/office/officeart/2005/8/layout/vList5"/>
    <dgm:cxn modelId="{EF40D3DD-E810-46E3-9A56-E52D9E84C378}" srcId="{699C49C0-0158-40AF-B440-AA10B7B683E9}" destId="{7F162183-0397-4E1A-A0D6-DCDCF1555783}" srcOrd="2" destOrd="0" parTransId="{4FDC0AE1-CB3F-4863-89E0-7FA539F80226}" sibTransId="{3495D240-5331-4CE1-9F94-6A4A3339DD19}"/>
    <dgm:cxn modelId="{FBE156E4-2EDC-4263-8BE7-71F2A67D4A94}" type="presOf" srcId="{13241510-F8C6-46CA-8998-AF0F859ACA8D}" destId="{988B700D-E825-4AE9-B17F-7016320BD562}" srcOrd="0" destOrd="1" presId="urn:microsoft.com/office/officeart/2005/8/layout/vList5"/>
    <dgm:cxn modelId="{D5B383E7-8A29-4B1F-9BBF-A39FE491B141}" srcId="{699C49C0-0158-40AF-B440-AA10B7B683E9}" destId="{13241510-F8C6-46CA-8998-AF0F859ACA8D}" srcOrd="0" destOrd="0" parTransId="{0CCA35F1-4CB3-4D06-AC78-562541D82ECC}" sibTransId="{F0B38858-56EB-467C-8700-BD21CCDB205C}"/>
    <dgm:cxn modelId="{3300F529-77EA-41D3-8BA7-B6E30B9D51E5}" type="presParOf" srcId="{CED30F9F-5806-4CE5-A137-792EE2ADFA21}" destId="{C798D448-98DC-4AD5-9293-CCFE207B25B5}" srcOrd="0" destOrd="0" presId="urn:microsoft.com/office/officeart/2005/8/layout/vList5"/>
    <dgm:cxn modelId="{E2695A02-AE6E-47D2-ADD9-D5C1438FA136}" type="presParOf" srcId="{C798D448-98DC-4AD5-9293-CCFE207B25B5}" destId="{A14A5487-7F83-4150-B6CB-A1A730FD2F77}" srcOrd="0" destOrd="0" presId="urn:microsoft.com/office/officeart/2005/8/layout/vList5"/>
    <dgm:cxn modelId="{2898D950-FF2C-4AB7-BBBB-7BCC1521E425}" type="presParOf" srcId="{C798D448-98DC-4AD5-9293-CCFE207B25B5}" destId="{988B700D-E825-4AE9-B17F-7016320BD562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94B07D8-BF96-45D0-BEF7-65D8513A507E}">
      <dsp:nvSpPr>
        <dsp:cNvPr id="0" name=""/>
        <dsp:cNvSpPr/>
      </dsp:nvSpPr>
      <dsp:spPr>
        <a:xfrm>
          <a:off x="197258" y="1782436"/>
          <a:ext cx="4696402" cy="1467625"/>
        </a:xfrm>
        <a:prstGeom prst="roundRect">
          <a:avLst/>
        </a:prstGeom>
        <a:solidFill>
          <a:schemeClr val="accent6">
            <a:alpha val="4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noFill/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4072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700" kern="1200"/>
            <a:t>“[A] computer systems which can perform tasks usually requiring human intelligence” (UK’s National Cyber Security Centre) </a:t>
          </a:r>
        </a:p>
      </dsp:txBody>
      <dsp:txXfrm>
        <a:off x="268902" y="1854080"/>
        <a:ext cx="4553114" cy="1324337"/>
      </dsp:txXfrm>
    </dsp:sp>
    <dsp:sp modelId="{E35D8289-6261-4B4D-8AFE-06CA0AC4FE66}">
      <dsp:nvSpPr>
        <dsp:cNvPr id="0" name=""/>
        <dsp:cNvSpPr/>
      </dsp:nvSpPr>
      <dsp:spPr>
        <a:xfrm>
          <a:off x="1575" y="1570445"/>
          <a:ext cx="1027338" cy="1541007"/>
        </a:xfrm>
        <a:prstGeom prst="roundRect">
          <a:avLst/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2B5BDBB7-9B3E-46A5-9C0E-A08C4046D652}">
      <dsp:nvSpPr>
        <dsp:cNvPr id="0" name=""/>
        <dsp:cNvSpPr/>
      </dsp:nvSpPr>
      <dsp:spPr>
        <a:xfrm>
          <a:off x="5412004" y="1782436"/>
          <a:ext cx="4696402" cy="1467625"/>
        </a:xfrm>
        <a:prstGeom prst="roundRect">
          <a:avLst/>
        </a:prstGeom>
        <a:solidFill>
          <a:schemeClr val="accent6">
            <a:alpha val="4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noFill/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4072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700" kern="1200"/>
            <a:t>Doesn’t use clear rules or logic, is context dependent, and creates complex operational challenges</a:t>
          </a:r>
        </a:p>
      </dsp:txBody>
      <dsp:txXfrm>
        <a:off x="5483648" y="1854080"/>
        <a:ext cx="4553114" cy="1324337"/>
      </dsp:txXfrm>
    </dsp:sp>
    <dsp:sp modelId="{4142B481-8A36-43AD-85DA-F9C4EB85FDD8}">
      <dsp:nvSpPr>
        <dsp:cNvPr id="0" name=""/>
        <dsp:cNvSpPr/>
      </dsp:nvSpPr>
      <dsp:spPr>
        <a:xfrm>
          <a:off x="5216320" y="1570445"/>
          <a:ext cx="1027338" cy="1541007"/>
        </a:xfrm>
        <a:prstGeom prst="roundRect">
          <a:avLst/>
        </a:prstGeom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BEA9CB78-6061-4E6C-BC13-FB6F8A3E4673}">
      <dsp:nvSpPr>
        <dsp:cNvPr id="0" name=""/>
        <dsp:cNvSpPr/>
      </dsp:nvSpPr>
      <dsp:spPr>
        <a:xfrm>
          <a:off x="197258" y="3630014"/>
          <a:ext cx="4696402" cy="1467625"/>
        </a:xfrm>
        <a:prstGeom prst="roundRect">
          <a:avLst/>
        </a:prstGeom>
        <a:solidFill>
          <a:schemeClr val="accent6">
            <a:alpha val="4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noFill/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4072" tIns="64770" rIns="64770" bIns="64770" numCol="1" spcCol="1270" anchor="t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700" kern="1200"/>
            <a:t>Can be used to provide advanced capabilities such as: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300" b="1" i="1" kern="1200"/>
            <a:t>Prediction</a:t>
          </a:r>
          <a:endParaRPr lang="en-GB" sz="1300" kern="1200"/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300" b="1" i="1" kern="1200"/>
            <a:t>Optimisation</a:t>
          </a:r>
          <a:endParaRPr lang="en-GB" sz="1300" kern="1200"/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300" b="1" i="1" kern="1200"/>
            <a:t>Automation</a:t>
          </a:r>
          <a:endParaRPr lang="en-GB" sz="1300" kern="1200"/>
        </a:p>
      </dsp:txBody>
      <dsp:txXfrm>
        <a:off x="268902" y="3701658"/>
        <a:ext cx="4553114" cy="1324337"/>
      </dsp:txXfrm>
    </dsp:sp>
    <dsp:sp modelId="{57BAF3F1-2E11-4CF3-B0E0-45BD360CA7CB}">
      <dsp:nvSpPr>
        <dsp:cNvPr id="0" name=""/>
        <dsp:cNvSpPr/>
      </dsp:nvSpPr>
      <dsp:spPr>
        <a:xfrm>
          <a:off x="1575" y="3418023"/>
          <a:ext cx="1027338" cy="1541007"/>
        </a:xfrm>
        <a:prstGeom prst="roundRect">
          <a:avLst/>
        </a:prstGeom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86B272A3-6EDE-47E9-BA6C-31CFA2F8654E}">
      <dsp:nvSpPr>
        <dsp:cNvPr id="0" name=""/>
        <dsp:cNvSpPr/>
      </dsp:nvSpPr>
      <dsp:spPr>
        <a:xfrm>
          <a:off x="5412004" y="3630014"/>
          <a:ext cx="4696402" cy="1467625"/>
        </a:xfrm>
        <a:prstGeom prst="roundRect">
          <a:avLst/>
        </a:prstGeom>
        <a:solidFill>
          <a:schemeClr val="accent6">
            <a:alpha val="4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noFill/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4072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700" kern="1200"/>
            <a:t>Is incredibly difficult to test, due to its nature</a:t>
          </a:r>
        </a:p>
      </dsp:txBody>
      <dsp:txXfrm>
        <a:off x="5483648" y="3701658"/>
        <a:ext cx="4553114" cy="1324337"/>
      </dsp:txXfrm>
    </dsp:sp>
    <dsp:sp modelId="{644B8F0E-47DC-4D10-9080-951E4C3FE115}">
      <dsp:nvSpPr>
        <dsp:cNvPr id="0" name=""/>
        <dsp:cNvSpPr/>
      </dsp:nvSpPr>
      <dsp:spPr>
        <a:xfrm>
          <a:off x="5216320" y="3418023"/>
          <a:ext cx="1027338" cy="1541007"/>
        </a:xfrm>
        <a:prstGeom prst="roundRect">
          <a:avLst/>
        </a:prstGeom>
        <a:blipFill>
          <a:blip xmlns:r="http://schemas.openxmlformats.org/officeDocument/2006/relationships"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C69B6E5-D9BC-48E0-BB4A-2D10FDE80D1D}">
      <dsp:nvSpPr>
        <dsp:cNvPr id="0" name=""/>
        <dsp:cNvSpPr/>
      </dsp:nvSpPr>
      <dsp:spPr>
        <a:xfrm>
          <a:off x="9775" y="0"/>
          <a:ext cx="1514508" cy="57182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shade val="8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shade val="8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shade val="8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Wingdings" panose="05000000000000000000" pitchFamily="2" charset="2"/>
            <a:buNone/>
          </a:pPr>
          <a:r>
            <a:rPr lang="en-GB" sz="1200" b="1" kern="1200">
              <a:solidFill>
                <a:srgbClr val="110026"/>
              </a:solidFill>
              <a:latin typeface="Arial" panose="020B0604020202020204" pitchFamily="34" charset="0"/>
              <a:cs typeface="Arial" panose="020B0604020202020204" pitchFamily="34" charset="0"/>
            </a:rPr>
            <a:t>Outcomes‑focused</a:t>
          </a:r>
        </a:p>
      </dsp:txBody>
      <dsp:txXfrm>
        <a:off x="26523" y="16748"/>
        <a:ext cx="1481012" cy="538327"/>
      </dsp:txXfrm>
    </dsp:sp>
    <dsp:sp modelId="{43F6908F-B130-47B8-8D7D-77AE3A331E89}">
      <dsp:nvSpPr>
        <dsp:cNvPr id="0" name=""/>
        <dsp:cNvSpPr/>
      </dsp:nvSpPr>
      <dsp:spPr>
        <a:xfrm>
          <a:off x="1675735" y="98112"/>
          <a:ext cx="321075" cy="375598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2">
                <a:shade val="9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shade val="9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shade val="9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600" kern="1200">
            <a:solidFill>
              <a:srgbClr val="110026"/>
            </a:solidFill>
          </a:endParaRPr>
        </a:p>
      </dsp:txBody>
      <dsp:txXfrm>
        <a:off x="1675735" y="173232"/>
        <a:ext cx="224753" cy="225358"/>
      </dsp:txXfrm>
    </dsp:sp>
    <dsp:sp modelId="{A49B2C2B-AAB0-4848-8DB2-076608966FD8}">
      <dsp:nvSpPr>
        <dsp:cNvPr id="0" name=""/>
        <dsp:cNvSpPr/>
      </dsp:nvSpPr>
      <dsp:spPr>
        <a:xfrm>
          <a:off x="2130087" y="0"/>
          <a:ext cx="1514508" cy="57182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shade val="80000"/>
                <a:hueOff val="-120354"/>
                <a:satOff val="2542"/>
                <a:lumOff val="677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shade val="80000"/>
                <a:hueOff val="-120354"/>
                <a:satOff val="2542"/>
                <a:lumOff val="677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shade val="80000"/>
                <a:hueOff val="-120354"/>
                <a:satOff val="2542"/>
                <a:lumOff val="677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Wingdings" panose="05000000000000000000" pitchFamily="2" charset="2"/>
            <a:buNone/>
          </a:pPr>
          <a:r>
            <a:rPr lang="en-GB" sz="1200" b="1" kern="1200">
              <a:solidFill>
                <a:srgbClr val="110026"/>
              </a:solidFill>
              <a:latin typeface="Arial" panose="020B0604020202020204" pitchFamily="34" charset="0"/>
              <a:cs typeface="Arial" panose="020B0604020202020204" pitchFamily="34" charset="0"/>
            </a:rPr>
            <a:t>Principles-based</a:t>
          </a:r>
        </a:p>
      </dsp:txBody>
      <dsp:txXfrm>
        <a:off x="2146835" y="16748"/>
        <a:ext cx="1481012" cy="538327"/>
      </dsp:txXfrm>
    </dsp:sp>
    <dsp:sp modelId="{B9347087-1509-4414-AF84-A9042E85B9EE}">
      <dsp:nvSpPr>
        <dsp:cNvPr id="0" name=""/>
        <dsp:cNvSpPr/>
      </dsp:nvSpPr>
      <dsp:spPr>
        <a:xfrm>
          <a:off x="3796047" y="98112"/>
          <a:ext cx="321075" cy="375598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2">
                <a:shade val="90000"/>
                <a:hueOff val="-160484"/>
                <a:satOff val="805"/>
                <a:lumOff val="8086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shade val="90000"/>
                <a:hueOff val="-160484"/>
                <a:satOff val="805"/>
                <a:lumOff val="8086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shade val="90000"/>
                <a:hueOff val="-160484"/>
                <a:satOff val="805"/>
                <a:lumOff val="8086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600" kern="1200">
            <a:solidFill>
              <a:srgbClr val="110026"/>
            </a:solidFill>
          </a:endParaRPr>
        </a:p>
      </dsp:txBody>
      <dsp:txXfrm>
        <a:off x="3796047" y="173232"/>
        <a:ext cx="224753" cy="225358"/>
      </dsp:txXfrm>
    </dsp:sp>
    <dsp:sp modelId="{819D08E6-F996-4139-82FA-280C1392DFA5}">
      <dsp:nvSpPr>
        <dsp:cNvPr id="0" name=""/>
        <dsp:cNvSpPr/>
      </dsp:nvSpPr>
      <dsp:spPr>
        <a:xfrm>
          <a:off x="4250400" y="0"/>
          <a:ext cx="1514508" cy="57182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shade val="80000"/>
                <a:hueOff val="-240708"/>
                <a:satOff val="5083"/>
                <a:lumOff val="13541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shade val="80000"/>
                <a:hueOff val="-240708"/>
                <a:satOff val="5083"/>
                <a:lumOff val="13541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shade val="80000"/>
                <a:hueOff val="-240708"/>
                <a:satOff val="5083"/>
                <a:lumOff val="13541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Wingdings" panose="05000000000000000000" pitchFamily="2" charset="2"/>
            <a:buNone/>
          </a:pPr>
          <a:r>
            <a:rPr lang="en-GB" sz="1200" b="1" kern="1200">
              <a:solidFill>
                <a:srgbClr val="110026"/>
              </a:solidFill>
              <a:latin typeface="Arial" panose="020B0604020202020204" pitchFamily="34" charset="0"/>
              <a:cs typeface="Arial" panose="020B0604020202020204" pitchFamily="34" charset="0"/>
            </a:rPr>
            <a:t>Proportionate and risk‑based</a:t>
          </a:r>
        </a:p>
      </dsp:txBody>
      <dsp:txXfrm>
        <a:off x="4267148" y="16748"/>
        <a:ext cx="1481012" cy="538327"/>
      </dsp:txXfrm>
    </dsp:sp>
    <dsp:sp modelId="{68DFEE36-7C08-4543-9F90-5016BAE88309}">
      <dsp:nvSpPr>
        <dsp:cNvPr id="0" name=""/>
        <dsp:cNvSpPr/>
      </dsp:nvSpPr>
      <dsp:spPr>
        <a:xfrm>
          <a:off x="5916359" y="98112"/>
          <a:ext cx="321075" cy="375598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2">
                <a:shade val="90000"/>
                <a:hueOff val="-320968"/>
                <a:satOff val="1611"/>
                <a:lumOff val="16173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shade val="90000"/>
                <a:hueOff val="-320968"/>
                <a:satOff val="1611"/>
                <a:lumOff val="16173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shade val="90000"/>
                <a:hueOff val="-320968"/>
                <a:satOff val="1611"/>
                <a:lumOff val="16173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700" kern="1200">
            <a:solidFill>
              <a:srgbClr val="110026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5916359" y="173232"/>
        <a:ext cx="224753" cy="225358"/>
      </dsp:txXfrm>
    </dsp:sp>
    <dsp:sp modelId="{6D6671C1-D8CD-49EC-9FC0-C0FE638CC4C8}">
      <dsp:nvSpPr>
        <dsp:cNvPr id="0" name=""/>
        <dsp:cNvSpPr/>
      </dsp:nvSpPr>
      <dsp:spPr>
        <a:xfrm>
          <a:off x="6370712" y="0"/>
          <a:ext cx="1514508" cy="57182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shade val="80000"/>
                <a:hueOff val="-361061"/>
                <a:satOff val="7625"/>
                <a:lumOff val="20311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shade val="80000"/>
                <a:hueOff val="-361061"/>
                <a:satOff val="7625"/>
                <a:lumOff val="20311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shade val="80000"/>
                <a:hueOff val="-361061"/>
                <a:satOff val="7625"/>
                <a:lumOff val="20311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Wingdings" panose="05000000000000000000" pitchFamily="2" charset="2"/>
            <a:buNone/>
          </a:pPr>
          <a:r>
            <a:rPr lang="en-GB" sz="1200" b="1" kern="1200">
              <a:solidFill>
                <a:srgbClr val="110026"/>
              </a:solidFill>
              <a:latin typeface="Arial" panose="020B0604020202020204" pitchFamily="34" charset="0"/>
              <a:cs typeface="Arial" panose="020B0604020202020204" pitchFamily="34" charset="0"/>
            </a:rPr>
            <a:t>Pro‑innovation</a:t>
          </a:r>
        </a:p>
      </dsp:txBody>
      <dsp:txXfrm>
        <a:off x="6387460" y="16748"/>
        <a:ext cx="1481012" cy="538327"/>
      </dsp:txXfrm>
    </dsp:sp>
    <dsp:sp modelId="{CB21CC33-E67E-41CA-A3EF-D8C43B8568BD}">
      <dsp:nvSpPr>
        <dsp:cNvPr id="0" name=""/>
        <dsp:cNvSpPr/>
      </dsp:nvSpPr>
      <dsp:spPr>
        <a:xfrm>
          <a:off x="8036671" y="98112"/>
          <a:ext cx="321075" cy="375598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2">
                <a:shade val="90000"/>
                <a:hueOff val="-481452"/>
                <a:satOff val="2416"/>
                <a:lumOff val="24259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shade val="90000"/>
                <a:hueOff val="-481452"/>
                <a:satOff val="2416"/>
                <a:lumOff val="24259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shade val="90000"/>
                <a:hueOff val="-481452"/>
                <a:satOff val="2416"/>
                <a:lumOff val="24259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700" kern="1200">
            <a:solidFill>
              <a:srgbClr val="110026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8036671" y="173232"/>
        <a:ext cx="224753" cy="225358"/>
      </dsp:txXfrm>
    </dsp:sp>
    <dsp:sp modelId="{D96B3C00-7B98-4442-A6C1-C7AF2CDB1758}">
      <dsp:nvSpPr>
        <dsp:cNvPr id="0" name=""/>
        <dsp:cNvSpPr/>
      </dsp:nvSpPr>
      <dsp:spPr>
        <a:xfrm>
          <a:off x="8491024" y="0"/>
          <a:ext cx="1514508" cy="57182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shade val="80000"/>
                <a:hueOff val="-481415"/>
                <a:satOff val="10166"/>
                <a:lumOff val="27081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shade val="80000"/>
                <a:hueOff val="-481415"/>
                <a:satOff val="10166"/>
                <a:lumOff val="27081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shade val="80000"/>
                <a:hueOff val="-481415"/>
                <a:satOff val="10166"/>
                <a:lumOff val="27081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b="1" kern="1200">
              <a:solidFill>
                <a:srgbClr val="110026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Sector and technology engagement</a:t>
          </a:r>
        </a:p>
      </dsp:txBody>
      <dsp:txXfrm>
        <a:off x="8507772" y="16748"/>
        <a:ext cx="1481012" cy="538327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4589AFF-88B7-4982-A622-973301653CA0}">
      <dsp:nvSpPr>
        <dsp:cNvPr id="0" name=""/>
        <dsp:cNvSpPr/>
      </dsp:nvSpPr>
      <dsp:spPr>
        <a:xfrm>
          <a:off x="0" y="0"/>
          <a:ext cx="1466181" cy="57182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b="1" kern="12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Regulatory stance:</a:t>
          </a:r>
          <a:endParaRPr lang="en-GB" sz="1600" kern="1200">
            <a:solidFill>
              <a:schemeClr val="bg1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6748" y="16748"/>
        <a:ext cx="1432685" cy="538327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E2CED10-C667-417A-81FB-F825191B1E1F}">
      <dsp:nvSpPr>
        <dsp:cNvPr id="0" name=""/>
        <dsp:cNvSpPr/>
      </dsp:nvSpPr>
      <dsp:spPr>
        <a:xfrm>
          <a:off x="834017" y="183"/>
          <a:ext cx="1850209" cy="1480167"/>
        </a:xfrm>
        <a:prstGeom prst="roundRect">
          <a:avLst/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46317091-2335-4269-88D4-C86F9987A94D}">
      <dsp:nvSpPr>
        <dsp:cNvPr id="0" name=""/>
        <dsp:cNvSpPr/>
      </dsp:nvSpPr>
      <dsp:spPr>
        <a:xfrm>
          <a:off x="1000536" y="1332334"/>
          <a:ext cx="1646686" cy="518058"/>
        </a:xfrm>
        <a:prstGeom prst="roundRect">
          <a:avLst/>
        </a:prstGeom>
        <a:gradFill rotWithShape="0">
          <a:gsLst>
            <a:gs pos="0">
              <a:schemeClr val="accent4">
                <a:alpha val="9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alpha val="9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alpha val="9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n-GB" sz="1200" b="1" kern="1200">
              <a:latin typeface="Arial" panose="020B0604020202020204" pitchFamily="34" charset="0"/>
              <a:cs typeface="Arial" panose="020B0604020202020204" pitchFamily="34" charset="0"/>
            </a:rPr>
            <a:t>Ethical AI guidance</a:t>
          </a:r>
        </a:p>
      </dsp:txBody>
      <dsp:txXfrm>
        <a:off x="1025826" y="1357624"/>
        <a:ext cx="1596106" cy="467478"/>
      </dsp:txXfrm>
    </dsp:sp>
    <dsp:sp modelId="{2ECCA934-3B64-42BF-B215-53D7999C767C}">
      <dsp:nvSpPr>
        <dsp:cNvPr id="0" name=""/>
        <dsp:cNvSpPr/>
      </dsp:nvSpPr>
      <dsp:spPr>
        <a:xfrm>
          <a:off x="2869248" y="183"/>
          <a:ext cx="1850209" cy="1480167"/>
        </a:xfrm>
        <a:prstGeom prst="roundRect">
          <a:avLst/>
        </a:prstGeom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1D6F66EE-CD01-4191-AEA9-1DE95ABDAC52}">
      <dsp:nvSpPr>
        <dsp:cNvPr id="0" name=""/>
        <dsp:cNvSpPr/>
      </dsp:nvSpPr>
      <dsp:spPr>
        <a:xfrm>
          <a:off x="3035767" y="1332334"/>
          <a:ext cx="1646686" cy="518058"/>
        </a:xfrm>
        <a:prstGeom prst="roundRect">
          <a:avLst/>
        </a:prstGeom>
        <a:gradFill rotWithShape="0">
          <a:gsLst>
            <a:gs pos="0">
              <a:schemeClr val="accent4">
                <a:alpha val="90000"/>
                <a:hueOff val="0"/>
                <a:satOff val="0"/>
                <a:lumOff val="0"/>
                <a:alphaOff val="-10000"/>
                <a:satMod val="103000"/>
                <a:lumMod val="102000"/>
                <a:tint val="94000"/>
              </a:schemeClr>
            </a:gs>
            <a:gs pos="50000">
              <a:schemeClr val="accent4">
                <a:alpha val="90000"/>
                <a:hueOff val="0"/>
                <a:satOff val="0"/>
                <a:lumOff val="0"/>
                <a:alphaOff val="-10000"/>
                <a:satMod val="110000"/>
                <a:lumMod val="100000"/>
                <a:shade val="100000"/>
              </a:schemeClr>
            </a:gs>
            <a:gs pos="100000">
              <a:schemeClr val="accent4">
                <a:alpha val="90000"/>
                <a:hueOff val="0"/>
                <a:satOff val="0"/>
                <a:lumOff val="0"/>
                <a:alphaOff val="-1000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n-GB" sz="1400" b="1" kern="1200">
              <a:latin typeface="+mn-lt"/>
              <a:cs typeface="Arial" panose="020B0604020202020204" pitchFamily="34" charset="0"/>
            </a:rPr>
            <a:t>AI Reg Lab</a:t>
          </a:r>
        </a:p>
      </dsp:txBody>
      <dsp:txXfrm>
        <a:off x="3061057" y="1357624"/>
        <a:ext cx="1596106" cy="467478"/>
      </dsp:txXfrm>
    </dsp:sp>
    <dsp:sp modelId="{E2AAD7E5-5E02-426A-92D9-5C6E9B646751}">
      <dsp:nvSpPr>
        <dsp:cNvPr id="0" name=""/>
        <dsp:cNvSpPr/>
      </dsp:nvSpPr>
      <dsp:spPr>
        <a:xfrm>
          <a:off x="4904479" y="183"/>
          <a:ext cx="1850209" cy="1480167"/>
        </a:xfrm>
        <a:prstGeom prst="roundRect">
          <a:avLst/>
        </a:prstGeom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53B70E9F-0ED8-4B46-9C47-5C108908D742}">
      <dsp:nvSpPr>
        <dsp:cNvPr id="0" name=""/>
        <dsp:cNvSpPr/>
      </dsp:nvSpPr>
      <dsp:spPr>
        <a:xfrm>
          <a:off x="5070997" y="1332334"/>
          <a:ext cx="1646686" cy="518058"/>
        </a:xfrm>
        <a:prstGeom prst="roundRect">
          <a:avLst/>
        </a:prstGeom>
        <a:gradFill rotWithShape="0">
          <a:gsLst>
            <a:gs pos="0">
              <a:schemeClr val="accent4">
                <a:alpha val="90000"/>
                <a:hueOff val="0"/>
                <a:satOff val="0"/>
                <a:lumOff val="0"/>
                <a:alphaOff val="-20000"/>
                <a:satMod val="103000"/>
                <a:lumMod val="102000"/>
                <a:tint val="94000"/>
              </a:schemeClr>
            </a:gs>
            <a:gs pos="50000">
              <a:schemeClr val="accent4">
                <a:alpha val="90000"/>
                <a:hueOff val="0"/>
                <a:satOff val="0"/>
                <a:lumOff val="0"/>
                <a:alphaOff val="-20000"/>
                <a:satMod val="110000"/>
                <a:lumMod val="100000"/>
                <a:shade val="100000"/>
              </a:schemeClr>
            </a:gs>
            <a:gs pos="100000">
              <a:schemeClr val="accent4">
                <a:alpha val="90000"/>
                <a:hueOff val="0"/>
                <a:satOff val="0"/>
                <a:lumOff val="0"/>
                <a:alphaOff val="-2000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n-GB" sz="1400" b="1" kern="1200">
              <a:latin typeface="+mn-lt"/>
              <a:cs typeface="Arial" panose="020B0604020202020204" pitchFamily="34" charset="0"/>
            </a:rPr>
            <a:t>AI technical sandbox</a:t>
          </a:r>
        </a:p>
      </dsp:txBody>
      <dsp:txXfrm>
        <a:off x="5096287" y="1357624"/>
        <a:ext cx="1596106" cy="467478"/>
      </dsp:txXfrm>
    </dsp:sp>
    <dsp:sp modelId="{46CCA144-A54D-444C-A758-343B68E95762}">
      <dsp:nvSpPr>
        <dsp:cNvPr id="0" name=""/>
        <dsp:cNvSpPr/>
      </dsp:nvSpPr>
      <dsp:spPr>
        <a:xfrm>
          <a:off x="6939709" y="183"/>
          <a:ext cx="1850209" cy="1480167"/>
        </a:xfrm>
        <a:prstGeom prst="roundRect">
          <a:avLst/>
        </a:prstGeom>
        <a:blipFill>
          <a:blip xmlns:r="http://schemas.openxmlformats.org/officeDocument/2006/relationships"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243265CD-8B17-4135-9E20-D5C8BF100564}">
      <dsp:nvSpPr>
        <dsp:cNvPr id="0" name=""/>
        <dsp:cNvSpPr/>
      </dsp:nvSpPr>
      <dsp:spPr>
        <a:xfrm>
          <a:off x="7106228" y="1332334"/>
          <a:ext cx="1646686" cy="518058"/>
        </a:xfrm>
        <a:prstGeom prst="roundRect">
          <a:avLst/>
        </a:prstGeom>
        <a:gradFill rotWithShape="0">
          <a:gsLst>
            <a:gs pos="0">
              <a:schemeClr val="accent4">
                <a:alpha val="90000"/>
                <a:hueOff val="0"/>
                <a:satOff val="0"/>
                <a:lumOff val="0"/>
                <a:alphaOff val="-30000"/>
                <a:satMod val="103000"/>
                <a:lumMod val="102000"/>
                <a:tint val="94000"/>
              </a:schemeClr>
            </a:gs>
            <a:gs pos="50000">
              <a:schemeClr val="accent4">
                <a:alpha val="90000"/>
                <a:hueOff val="0"/>
                <a:satOff val="0"/>
                <a:lumOff val="0"/>
                <a:alphaOff val="-30000"/>
                <a:satMod val="110000"/>
                <a:lumMod val="100000"/>
                <a:shade val="100000"/>
              </a:schemeClr>
            </a:gs>
            <a:gs pos="100000">
              <a:schemeClr val="accent4">
                <a:alpha val="90000"/>
                <a:hueOff val="0"/>
                <a:satOff val="0"/>
                <a:lumOff val="0"/>
                <a:alphaOff val="-3000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n-GB" sz="1400" b="1" kern="1200">
              <a:latin typeface="+mn-lt"/>
              <a:cs typeface="Arial" panose="020B0604020202020204" pitchFamily="34" charset="0"/>
            </a:rPr>
            <a:t>AI assurance</a:t>
          </a:r>
        </a:p>
      </dsp:txBody>
      <dsp:txXfrm>
        <a:off x="7131518" y="1357624"/>
        <a:ext cx="1596106" cy="467478"/>
      </dsp:txXfrm>
    </dsp:sp>
    <dsp:sp modelId="{4ED93304-FB93-411F-9AC5-144C6AB09713}">
      <dsp:nvSpPr>
        <dsp:cNvPr id="0" name=""/>
        <dsp:cNvSpPr/>
      </dsp:nvSpPr>
      <dsp:spPr>
        <a:xfrm>
          <a:off x="8974940" y="183"/>
          <a:ext cx="1850209" cy="1480167"/>
        </a:xfrm>
        <a:prstGeom prst="roundRect">
          <a:avLst/>
        </a:prstGeom>
        <a:blipFill>
          <a:blip xmlns:r="http://schemas.openxmlformats.org/officeDocument/2006/relationships"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111DE0EE-DB0E-4551-B515-75F05886D3B2}">
      <dsp:nvSpPr>
        <dsp:cNvPr id="0" name=""/>
        <dsp:cNvSpPr/>
      </dsp:nvSpPr>
      <dsp:spPr>
        <a:xfrm>
          <a:off x="9141459" y="1332334"/>
          <a:ext cx="1646686" cy="518058"/>
        </a:xfrm>
        <a:prstGeom prst="roundRect">
          <a:avLst/>
        </a:prstGeom>
        <a:gradFill rotWithShape="0">
          <a:gsLst>
            <a:gs pos="0">
              <a:schemeClr val="accent4">
                <a:alpha val="90000"/>
                <a:hueOff val="0"/>
                <a:satOff val="0"/>
                <a:lumOff val="0"/>
                <a:alphaOff val="-40000"/>
                <a:satMod val="103000"/>
                <a:lumMod val="102000"/>
                <a:tint val="94000"/>
              </a:schemeClr>
            </a:gs>
            <a:gs pos="50000">
              <a:schemeClr val="accent4">
                <a:alpha val="90000"/>
                <a:hueOff val="0"/>
                <a:satOff val="0"/>
                <a:lumOff val="0"/>
                <a:alphaOff val="-40000"/>
                <a:satMod val="110000"/>
                <a:lumMod val="100000"/>
                <a:shade val="100000"/>
              </a:schemeClr>
            </a:gs>
            <a:gs pos="100000">
              <a:schemeClr val="accent4">
                <a:alpha val="90000"/>
                <a:hueOff val="0"/>
                <a:satOff val="0"/>
                <a:lumOff val="0"/>
                <a:alphaOff val="-4000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n-GB" sz="1400" b="1" kern="1200">
              <a:latin typeface="+mn-lt"/>
              <a:cs typeface="Arial" panose="020B0604020202020204" pitchFamily="34" charset="0"/>
            </a:rPr>
            <a:t>Risk monitoring and intelligence</a:t>
          </a:r>
        </a:p>
      </dsp:txBody>
      <dsp:txXfrm>
        <a:off x="9166749" y="1357624"/>
        <a:ext cx="1596106" cy="467478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9E9AA14-2AD8-4863-BBCD-233FBC139C63}">
      <dsp:nvSpPr>
        <dsp:cNvPr id="0" name=""/>
        <dsp:cNvSpPr/>
      </dsp:nvSpPr>
      <dsp:spPr>
        <a:xfrm>
          <a:off x="5692" y="0"/>
          <a:ext cx="1764815" cy="685432"/>
        </a:xfrm>
        <a:prstGeom prst="homePlate">
          <a:avLst/>
        </a:prstGeom>
        <a:gradFill rotWithShape="0">
          <a:gsLst>
            <a:gs pos="0">
              <a:schemeClr val="accent5">
                <a:shade val="8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shade val="8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shade val="8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0800" dist="38100" dir="8100000" algn="tr" rotWithShape="0">
            <a:prstClr val="black">
              <a:alpha val="40000"/>
            </a:prst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5344" tIns="42672" rIns="21336" bIns="42672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kern="1200"/>
            <a:t>Autumn 23</a:t>
          </a:r>
        </a:p>
      </dsp:txBody>
      <dsp:txXfrm>
        <a:off x="5692" y="0"/>
        <a:ext cx="1593457" cy="685432"/>
      </dsp:txXfrm>
    </dsp:sp>
    <dsp:sp modelId="{BBB26CC5-8030-49A1-9F4A-D9491C5EF21C}">
      <dsp:nvSpPr>
        <dsp:cNvPr id="0" name=""/>
        <dsp:cNvSpPr/>
      </dsp:nvSpPr>
      <dsp:spPr>
        <a:xfrm>
          <a:off x="1417545" y="0"/>
          <a:ext cx="1764815" cy="685432"/>
        </a:xfrm>
        <a:prstGeom prst="chevron">
          <a:avLst/>
        </a:prstGeom>
        <a:gradFill rotWithShape="0">
          <a:gsLst>
            <a:gs pos="0">
              <a:schemeClr val="accent5">
                <a:shade val="80000"/>
                <a:hueOff val="49898"/>
                <a:satOff val="-894"/>
                <a:lumOff val="3798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shade val="80000"/>
                <a:hueOff val="49898"/>
                <a:satOff val="-894"/>
                <a:lumOff val="3798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shade val="80000"/>
                <a:hueOff val="49898"/>
                <a:satOff val="-894"/>
                <a:lumOff val="3798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0800" dist="38100" dir="8100000" algn="tr" rotWithShape="0">
            <a:prstClr val="black">
              <a:alpha val="40000"/>
            </a:prst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008" tIns="42672" rIns="21336" bIns="42672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kern="1200"/>
            <a:t>Evidence</a:t>
          </a:r>
          <a:endParaRPr lang="en-US" sz="1600" kern="1200"/>
        </a:p>
      </dsp:txBody>
      <dsp:txXfrm>
        <a:off x="1760261" y="0"/>
        <a:ext cx="1079383" cy="685432"/>
      </dsp:txXfrm>
    </dsp:sp>
    <dsp:sp modelId="{36DD004A-B8C6-4FEF-8754-2A07484354E0}">
      <dsp:nvSpPr>
        <dsp:cNvPr id="0" name=""/>
        <dsp:cNvSpPr/>
      </dsp:nvSpPr>
      <dsp:spPr>
        <a:xfrm>
          <a:off x="2829397" y="0"/>
          <a:ext cx="1764815" cy="685432"/>
        </a:xfrm>
        <a:prstGeom prst="chevron">
          <a:avLst/>
        </a:prstGeom>
        <a:gradFill rotWithShape="0">
          <a:gsLst>
            <a:gs pos="0">
              <a:schemeClr val="accent5">
                <a:shade val="80000"/>
                <a:hueOff val="99795"/>
                <a:satOff val="-1787"/>
                <a:lumOff val="7596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shade val="80000"/>
                <a:hueOff val="99795"/>
                <a:satOff val="-1787"/>
                <a:lumOff val="7596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shade val="80000"/>
                <a:hueOff val="99795"/>
                <a:satOff val="-1787"/>
                <a:lumOff val="7596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0800" dist="38100" dir="8100000" algn="tr" rotWithShape="0">
            <a:prstClr val="black">
              <a:alpha val="40000"/>
            </a:prst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008" tIns="42672" rIns="21336" bIns="42672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kern="1200"/>
            <a:t>Strategy</a:t>
          </a:r>
          <a:endParaRPr lang="en-US" sz="1600" kern="1200"/>
        </a:p>
      </dsp:txBody>
      <dsp:txXfrm>
        <a:off x="3172113" y="0"/>
        <a:ext cx="1079383" cy="685432"/>
      </dsp:txXfrm>
    </dsp:sp>
    <dsp:sp modelId="{8B5524DC-6F4D-436D-8215-579E37A5C1BE}">
      <dsp:nvSpPr>
        <dsp:cNvPr id="0" name=""/>
        <dsp:cNvSpPr/>
      </dsp:nvSpPr>
      <dsp:spPr>
        <a:xfrm>
          <a:off x="4241250" y="0"/>
          <a:ext cx="1764815" cy="685432"/>
        </a:xfrm>
        <a:prstGeom prst="chevron">
          <a:avLst/>
        </a:prstGeom>
        <a:gradFill rotWithShape="0">
          <a:gsLst>
            <a:gs pos="0">
              <a:schemeClr val="accent5">
                <a:shade val="80000"/>
                <a:hueOff val="149693"/>
                <a:satOff val="-2681"/>
                <a:lumOff val="11394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shade val="80000"/>
                <a:hueOff val="149693"/>
                <a:satOff val="-2681"/>
                <a:lumOff val="11394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shade val="80000"/>
                <a:hueOff val="149693"/>
                <a:satOff val="-2681"/>
                <a:lumOff val="11394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0800" dist="38100" dir="8100000" algn="tr" rotWithShape="0">
            <a:prstClr val="black">
              <a:alpha val="40000"/>
            </a:prst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008" tIns="42672" rIns="21336" bIns="42672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kern="1200"/>
            <a:t>Guidance</a:t>
          </a:r>
          <a:endParaRPr lang="en-US" sz="1600" kern="1200"/>
        </a:p>
      </dsp:txBody>
      <dsp:txXfrm>
        <a:off x="4583966" y="0"/>
        <a:ext cx="1079383" cy="685432"/>
      </dsp:txXfrm>
    </dsp:sp>
    <dsp:sp modelId="{1AC329AA-48F5-46B6-9EDD-44DFA8D07410}">
      <dsp:nvSpPr>
        <dsp:cNvPr id="0" name=""/>
        <dsp:cNvSpPr/>
      </dsp:nvSpPr>
      <dsp:spPr>
        <a:xfrm>
          <a:off x="5653102" y="0"/>
          <a:ext cx="1764815" cy="685432"/>
        </a:xfrm>
        <a:prstGeom prst="chevron">
          <a:avLst/>
        </a:prstGeom>
        <a:gradFill rotWithShape="0">
          <a:gsLst>
            <a:gs pos="0">
              <a:schemeClr val="accent5">
                <a:shade val="80000"/>
                <a:hueOff val="199590"/>
                <a:satOff val="-3575"/>
                <a:lumOff val="15191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shade val="80000"/>
                <a:hueOff val="199590"/>
                <a:satOff val="-3575"/>
                <a:lumOff val="15191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shade val="80000"/>
                <a:hueOff val="199590"/>
                <a:satOff val="-3575"/>
                <a:lumOff val="15191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0800" dist="38100" dir="8100000" algn="tr" rotWithShape="0">
            <a:prstClr val="black">
              <a:alpha val="40000"/>
            </a:prst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008" tIns="42672" rIns="21336" bIns="42672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kern="1200"/>
            <a:t>AI Reg Lab</a:t>
          </a:r>
          <a:endParaRPr lang="en-US" sz="1600" kern="1200"/>
        </a:p>
      </dsp:txBody>
      <dsp:txXfrm>
        <a:off x="5995818" y="0"/>
        <a:ext cx="1079383" cy="685432"/>
      </dsp:txXfrm>
    </dsp:sp>
    <dsp:sp modelId="{7733109D-9691-4AA3-848B-83C5BD9C411D}">
      <dsp:nvSpPr>
        <dsp:cNvPr id="0" name=""/>
        <dsp:cNvSpPr/>
      </dsp:nvSpPr>
      <dsp:spPr>
        <a:xfrm>
          <a:off x="7064954" y="0"/>
          <a:ext cx="1764815" cy="685432"/>
        </a:xfrm>
        <a:prstGeom prst="chevron">
          <a:avLst/>
        </a:prstGeom>
        <a:gradFill rotWithShape="0">
          <a:gsLst>
            <a:gs pos="0">
              <a:schemeClr val="accent5">
                <a:shade val="80000"/>
                <a:hueOff val="249488"/>
                <a:satOff val="-4469"/>
                <a:lumOff val="18989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shade val="80000"/>
                <a:hueOff val="249488"/>
                <a:satOff val="-4469"/>
                <a:lumOff val="18989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shade val="80000"/>
                <a:hueOff val="249488"/>
                <a:satOff val="-4469"/>
                <a:lumOff val="18989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0800" dist="38100" dir="8100000" algn="tr" rotWithShape="0">
            <a:prstClr val="black">
              <a:alpha val="40000"/>
            </a:prst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008" tIns="42672" rIns="21336" bIns="42672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kern="1200"/>
            <a:t>AI Technical Sandbox</a:t>
          </a:r>
          <a:endParaRPr lang="en-US" sz="1600" kern="1200"/>
        </a:p>
      </dsp:txBody>
      <dsp:txXfrm>
        <a:off x="7407670" y="0"/>
        <a:ext cx="1079383" cy="685432"/>
      </dsp:txXfrm>
    </dsp:sp>
    <dsp:sp modelId="{F732D6F2-B978-465E-8504-E7AB56C1398F}">
      <dsp:nvSpPr>
        <dsp:cNvPr id="0" name=""/>
        <dsp:cNvSpPr/>
      </dsp:nvSpPr>
      <dsp:spPr>
        <a:xfrm>
          <a:off x="8476807" y="0"/>
          <a:ext cx="1764815" cy="685432"/>
        </a:xfrm>
        <a:prstGeom prst="chevron">
          <a:avLst/>
        </a:prstGeom>
        <a:gradFill rotWithShape="0">
          <a:gsLst>
            <a:gs pos="0">
              <a:schemeClr val="accent5">
                <a:shade val="80000"/>
                <a:hueOff val="299385"/>
                <a:satOff val="-5362"/>
                <a:lumOff val="22787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shade val="80000"/>
                <a:hueOff val="299385"/>
                <a:satOff val="-5362"/>
                <a:lumOff val="22787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shade val="80000"/>
                <a:hueOff val="299385"/>
                <a:satOff val="-5362"/>
                <a:lumOff val="22787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0800" dist="38100" dir="8100000" algn="tr" rotWithShape="0">
            <a:prstClr val="black">
              <a:alpha val="40000"/>
            </a:prst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008" tIns="42672" rIns="21336" bIns="42672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kern="1200"/>
            <a:t>AI Assurance</a:t>
          </a:r>
          <a:endParaRPr lang="en-US" sz="1600" kern="1200"/>
        </a:p>
      </dsp:txBody>
      <dsp:txXfrm>
        <a:off x="8819523" y="0"/>
        <a:ext cx="1079383" cy="685432"/>
      </dsp:txXfrm>
    </dsp:sp>
    <dsp:sp modelId="{F0AB94EC-7883-4620-AA54-6A30819FD964}">
      <dsp:nvSpPr>
        <dsp:cNvPr id="0" name=""/>
        <dsp:cNvSpPr/>
      </dsp:nvSpPr>
      <dsp:spPr>
        <a:xfrm>
          <a:off x="9888659" y="0"/>
          <a:ext cx="1764815" cy="685432"/>
        </a:xfrm>
        <a:prstGeom prst="chevron">
          <a:avLst/>
        </a:prstGeom>
        <a:gradFill rotWithShape="0">
          <a:gsLst>
            <a:gs pos="0">
              <a:schemeClr val="accent5">
                <a:shade val="80000"/>
                <a:hueOff val="349283"/>
                <a:satOff val="-6256"/>
                <a:lumOff val="26585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shade val="80000"/>
                <a:hueOff val="349283"/>
                <a:satOff val="-6256"/>
                <a:lumOff val="26585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shade val="80000"/>
                <a:hueOff val="349283"/>
                <a:satOff val="-6256"/>
                <a:lumOff val="26585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0800" dist="38100" dir="8100000" algn="tr" rotWithShape="0">
            <a:prstClr val="black">
              <a:alpha val="40000"/>
            </a:prst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008" tIns="42672" rIns="21336" bIns="42672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kern="1200"/>
            <a:t>Autumn 26</a:t>
          </a:r>
        </a:p>
      </dsp:txBody>
      <dsp:txXfrm>
        <a:off x="10231375" y="0"/>
        <a:ext cx="1079383" cy="685432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A4D42DB-A36D-419C-A939-F7B2EE53C3DA}">
      <dsp:nvSpPr>
        <dsp:cNvPr id="0" name=""/>
        <dsp:cNvSpPr/>
      </dsp:nvSpPr>
      <dsp:spPr>
        <a:xfrm>
          <a:off x="0" y="0"/>
          <a:ext cx="4886393" cy="568680"/>
        </a:xfrm>
        <a:prstGeom prst="roundRect">
          <a:avLst>
            <a:gd name="adj" fmla="val 10000"/>
          </a:avLst>
        </a:prstGeom>
        <a:solidFill>
          <a:srgbClr val="333F50"/>
        </a:solidFill>
        <a:ln w="6350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2C3AC07C-4355-4E22-8CAA-EF0DCE524202}">
      <dsp:nvSpPr>
        <dsp:cNvPr id="0" name=""/>
        <dsp:cNvSpPr/>
      </dsp:nvSpPr>
      <dsp:spPr>
        <a:xfrm>
          <a:off x="146591" y="75824"/>
          <a:ext cx="4593209" cy="417032"/>
        </a:xfrm>
        <a:prstGeom prst="roundRect">
          <a:avLst>
            <a:gd name="adj" fmla="val 10000"/>
          </a:avLst>
        </a:prstGeom>
        <a:blipFill dpi="0" rotWithShape="1"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284"/>
          </a:stretch>
        </a:blip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42EC1E27-B3E0-41D7-A07E-7A42052ABE48}">
      <dsp:nvSpPr>
        <dsp:cNvPr id="0" name=""/>
        <dsp:cNvSpPr/>
      </dsp:nvSpPr>
      <dsp:spPr>
        <a:xfrm rot="10800000">
          <a:off x="146591" y="568680"/>
          <a:ext cx="4593209" cy="695054"/>
        </a:xfrm>
        <a:prstGeom prst="round2SameRect">
          <a:avLst>
            <a:gd name="adj1" fmla="val 10500"/>
            <a:gd name="adj2" fmla="val 0"/>
          </a:avLst>
        </a:prstGeom>
        <a:solidFill>
          <a:srgbClr val="FFEAD0"/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8232" tIns="78232" rIns="78232" bIns="78232" numCol="1" spcCol="1270" anchor="t" anchorCtr="0">
          <a:noAutofit/>
        </a:bodyPr>
        <a:lstStyle/>
        <a:p>
          <a:pPr marL="180000" lvl="0" indent="0" algn="l" defTabSz="533400">
            <a:lnSpc>
              <a:spcPct val="100000"/>
            </a:lnSpc>
            <a:spcBef>
              <a:spcPts val="600"/>
            </a:spcBef>
            <a:spcAft>
              <a:spcPct val="35000"/>
            </a:spcAft>
            <a:buNone/>
          </a:pPr>
          <a:r>
            <a:rPr lang="en-GB" sz="1100" b="1" kern="120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Purpose</a:t>
          </a:r>
        </a:p>
        <a:p>
          <a:pPr marL="180000" lvl="0" indent="0" algn="l" defTabSz="533400">
            <a:lnSpc>
              <a:spcPct val="100000"/>
            </a:lnSpc>
            <a:spcBef>
              <a:spcPts val="600"/>
            </a:spcBef>
            <a:spcAft>
              <a:spcPct val="35000"/>
            </a:spcAft>
            <a:buNone/>
          </a:pPr>
          <a:r>
            <a:rPr lang="en-GB" sz="1100" b="0" i="0" kern="120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A trusted, ethical and supervised digital environment to explore how AI systems perform in real-world conditions</a:t>
          </a:r>
          <a:endParaRPr lang="en-GB" sz="1200" b="0" kern="1200">
            <a:solidFill>
              <a:schemeClr val="tx2">
                <a:lumMod val="50000"/>
              </a:schemeClr>
            </a:solidFill>
            <a:latin typeface="Arial" panose="020B0604020202020204" pitchFamily="34" charset="0"/>
            <a:ea typeface="+mn-ea"/>
            <a:cs typeface="Arial" panose="020B0604020202020204" pitchFamily="34" charset="0"/>
          </a:endParaRPr>
        </a:p>
      </dsp:txBody>
      <dsp:txXfrm rot="10800000">
        <a:off x="167966" y="568680"/>
        <a:ext cx="4550459" cy="673679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BBC5424-3B50-4004-82BC-BDAD0F410C7D}">
      <dsp:nvSpPr>
        <dsp:cNvPr id="0" name=""/>
        <dsp:cNvSpPr/>
      </dsp:nvSpPr>
      <dsp:spPr>
        <a:xfrm>
          <a:off x="0" y="0"/>
          <a:ext cx="4562380" cy="657373"/>
        </a:xfrm>
        <a:prstGeom prst="roundRect">
          <a:avLst>
            <a:gd name="adj" fmla="val 10000"/>
          </a:avLst>
        </a:prstGeom>
        <a:solidFill>
          <a:srgbClr val="FFEAD0"/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t" anchorCtr="0">
          <a:noAutofit/>
        </a:bodyPr>
        <a:lstStyle/>
        <a:p>
          <a:pPr marL="0" lvl="0" indent="0" algn="l" defTabSz="466725" rtl="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GB" sz="1050" b="0" kern="1200">
              <a:latin typeface="Arial" panose="020B0604020202020204" pitchFamily="34" charset="0"/>
              <a:ea typeface="+mn-ea"/>
              <a:cs typeface="Arial" panose="020B0604020202020204" pitchFamily="34" charset="0"/>
            </a:rPr>
            <a:t>1. Initial focus on limited number of high-value use cases </a:t>
          </a:r>
        </a:p>
        <a:p>
          <a:pPr marL="57150" lvl="1" indent="-57150" algn="l" defTabSz="466725" rtl="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GB" sz="1050" kern="1200">
              <a:latin typeface="Arial" panose="020B0604020202020204" pitchFamily="34" charset="0"/>
              <a:ea typeface="+mn-ea"/>
              <a:cs typeface="Arial" panose="020B0604020202020204" pitchFamily="34" charset="0"/>
            </a:rPr>
            <a:t>2. Supported through structured testing phases</a:t>
          </a:r>
        </a:p>
        <a:p>
          <a:pPr marL="57150" lvl="1" indent="-57150" algn="l" defTabSz="466725" rtl="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GB" sz="1050" kern="1200">
              <a:latin typeface="Arial" panose="020B0604020202020204" pitchFamily="34" charset="0"/>
              <a:ea typeface="+mn-ea"/>
              <a:cs typeface="Arial" panose="020B0604020202020204" pitchFamily="34" charset="0"/>
            </a:rPr>
            <a:t>3. Enabling intentional collaboration, iterative development, </a:t>
          </a:r>
          <a:br>
            <a:rPr lang="en-GB" sz="1050" kern="1200">
              <a:latin typeface="Arial" panose="020B0604020202020204" pitchFamily="34" charset="0"/>
              <a:ea typeface="+mn-ea"/>
              <a:cs typeface="Arial" panose="020B0604020202020204" pitchFamily="34" charset="0"/>
            </a:rPr>
          </a:br>
          <a:r>
            <a:rPr lang="en-GB" sz="1050" kern="1200">
              <a:latin typeface="Arial" panose="020B0604020202020204" pitchFamily="34" charset="0"/>
              <a:ea typeface="+mn-ea"/>
              <a:cs typeface="Arial" panose="020B0604020202020204" pitchFamily="34" charset="0"/>
            </a:rPr>
            <a:t>  early learning and a proportionate approach</a:t>
          </a:r>
        </a:p>
      </dsp:txBody>
      <dsp:txXfrm>
        <a:off x="978213" y="0"/>
        <a:ext cx="3584166" cy="657373"/>
      </dsp:txXfrm>
    </dsp:sp>
    <dsp:sp modelId="{3000E638-AEB9-426F-9A3C-67E3B2B76039}">
      <dsp:nvSpPr>
        <dsp:cNvPr id="0" name=""/>
        <dsp:cNvSpPr/>
      </dsp:nvSpPr>
      <dsp:spPr>
        <a:xfrm>
          <a:off x="65737" y="65737"/>
          <a:ext cx="912476" cy="525898"/>
        </a:xfrm>
        <a:prstGeom prst="roundRect">
          <a:avLst>
            <a:gd name="adj" fmla="val 10000"/>
          </a:avLst>
        </a:prstGeom>
        <a:blipFill dpi="0" rotWithShape="1"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DD5ECC59-D1B6-44CD-8BE3-A5EB72EA8128}">
      <dsp:nvSpPr>
        <dsp:cNvPr id="0" name=""/>
        <dsp:cNvSpPr/>
      </dsp:nvSpPr>
      <dsp:spPr>
        <a:xfrm>
          <a:off x="0" y="723110"/>
          <a:ext cx="4562380" cy="657373"/>
        </a:xfrm>
        <a:prstGeom prst="roundRect">
          <a:avLst>
            <a:gd name="adj" fmla="val 10000"/>
          </a:avLst>
        </a:prstGeom>
        <a:solidFill>
          <a:srgbClr val="FFEAD0"/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l" defTabSz="466725" rtl="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GB" sz="1050" kern="1200">
              <a:latin typeface="Arial" panose="020B0604020202020204" pitchFamily="34" charset="0"/>
              <a:ea typeface="+mn-ea"/>
              <a:cs typeface="Arial" panose="020B0604020202020204" pitchFamily="34" charset="0"/>
            </a:rPr>
            <a:t>Further indicative milestones include targeting: </a:t>
          </a:r>
          <a:br>
            <a:rPr lang="en-GB" sz="1050" kern="1200">
              <a:latin typeface="Arial" panose="020B0604020202020204" pitchFamily="34" charset="0"/>
              <a:ea typeface="+mn-ea"/>
              <a:cs typeface="Arial" panose="020B0604020202020204" pitchFamily="34" charset="0"/>
            </a:rPr>
          </a:br>
          <a:r>
            <a:rPr lang="en-GB" sz="1050" kern="1200">
              <a:latin typeface="Arial" panose="020B0604020202020204" pitchFamily="34" charset="0"/>
              <a:ea typeface="+mn-ea"/>
              <a:cs typeface="Arial" panose="020B0604020202020204" pitchFamily="34" charset="0"/>
            </a:rPr>
            <a:t>1. publication of participation guidance in Autumn 2026 </a:t>
          </a:r>
          <a:br>
            <a:rPr lang="en-GB" sz="1050" kern="1200">
              <a:latin typeface="Arial" panose="020B0604020202020204" pitchFamily="34" charset="0"/>
              <a:ea typeface="+mn-ea"/>
              <a:cs typeface="Arial" panose="020B0604020202020204" pitchFamily="34" charset="0"/>
            </a:rPr>
          </a:br>
          <a:r>
            <a:rPr lang="en-GB" sz="1050" kern="1200">
              <a:latin typeface="Arial" panose="020B0604020202020204" pitchFamily="34" charset="0"/>
              <a:ea typeface="+mn-ea"/>
              <a:cs typeface="Arial" panose="020B0604020202020204" pitchFamily="34" charset="0"/>
            </a:rPr>
            <a:t>2. opening of applications in late Autumn 2026</a:t>
          </a:r>
          <a:br>
            <a:rPr lang="en-GB" sz="1050" kern="1200">
              <a:latin typeface="Arial" panose="020B0604020202020204" pitchFamily="34" charset="0"/>
              <a:ea typeface="+mn-ea"/>
              <a:cs typeface="Arial" panose="020B0604020202020204" pitchFamily="34" charset="0"/>
            </a:rPr>
          </a:br>
          <a:r>
            <a:rPr lang="en-GB" sz="1050" kern="1200">
              <a:latin typeface="Arial" panose="020B0604020202020204" pitchFamily="34" charset="0"/>
              <a:ea typeface="+mn-ea"/>
              <a:cs typeface="Arial" panose="020B0604020202020204" pitchFamily="34" charset="0"/>
            </a:rPr>
            <a:t>3. initial testing rounds commencing from early 2027</a:t>
          </a:r>
        </a:p>
      </dsp:txBody>
      <dsp:txXfrm>
        <a:off x="978213" y="723110"/>
        <a:ext cx="3584166" cy="657373"/>
      </dsp:txXfrm>
    </dsp:sp>
    <dsp:sp modelId="{4D96E63D-F577-4E9E-8732-89390888693B}">
      <dsp:nvSpPr>
        <dsp:cNvPr id="0" name=""/>
        <dsp:cNvSpPr/>
      </dsp:nvSpPr>
      <dsp:spPr>
        <a:xfrm>
          <a:off x="65737" y="788847"/>
          <a:ext cx="912476" cy="525898"/>
        </a:xfrm>
        <a:prstGeom prst="roundRect">
          <a:avLst>
            <a:gd name="adj" fmla="val 10000"/>
          </a:avLst>
        </a:prstGeom>
        <a:blipFill dpi="0" rotWithShape="1"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71FD877-3866-40D2-B25B-8FDD6842FF26}">
      <dsp:nvSpPr>
        <dsp:cNvPr id="0" name=""/>
        <dsp:cNvSpPr/>
      </dsp:nvSpPr>
      <dsp:spPr>
        <a:xfrm>
          <a:off x="2142" y="0"/>
          <a:ext cx="4568872" cy="36443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b="1" i="0" kern="1200">
              <a:latin typeface="Aptos" panose="02110004020202020204"/>
              <a:ea typeface="+mn-ea"/>
              <a:cs typeface="+mn-cs"/>
            </a:rPr>
            <a:t>  Who can participate?</a:t>
          </a:r>
        </a:p>
      </dsp:txBody>
      <dsp:txXfrm>
        <a:off x="12816" y="10674"/>
        <a:ext cx="4547524" cy="343090"/>
      </dsp:txXfrm>
    </dsp:sp>
    <dsp:sp modelId="{4C2D8177-8F0C-4635-A639-4D83A880FA52}">
      <dsp:nvSpPr>
        <dsp:cNvPr id="0" name=""/>
        <dsp:cNvSpPr/>
      </dsp:nvSpPr>
      <dsp:spPr>
        <a:xfrm>
          <a:off x="5027902" y="0"/>
          <a:ext cx="968600" cy="364438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lumMod val="40000"/>
            <a:lumOff val="60000"/>
          </a:scheme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500" kern="1200"/>
        </a:p>
      </dsp:txBody>
      <dsp:txXfrm>
        <a:off x="5027902" y="72888"/>
        <a:ext cx="859269" cy="218662"/>
      </dsp:txXfrm>
    </dsp:sp>
    <dsp:sp modelId="{1B369CA6-2D0B-44D4-9D97-FBD7D8E3A287}">
      <dsp:nvSpPr>
        <dsp:cNvPr id="0" name=""/>
        <dsp:cNvSpPr/>
      </dsp:nvSpPr>
      <dsp:spPr>
        <a:xfrm>
          <a:off x="6398564" y="0"/>
          <a:ext cx="4568872" cy="36443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b="1" i="0" kern="1200">
              <a:latin typeface="Aptos" panose="02110004020202020204"/>
              <a:ea typeface="+mn-ea"/>
              <a:cs typeface="+mn-cs"/>
            </a:rPr>
            <a:t>Energy sector companies with their innovation partners</a:t>
          </a:r>
        </a:p>
      </dsp:txBody>
      <dsp:txXfrm>
        <a:off x="6409238" y="10674"/>
        <a:ext cx="4547524" cy="343090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C69B6E5-D9BC-48E0-BB4A-2D10FDE80D1D}">
      <dsp:nvSpPr>
        <dsp:cNvPr id="0" name=""/>
        <dsp:cNvSpPr/>
      </dsp:nvSpPr>
      <dsp:spPr>
        <a:xfrm>
          <a:off x="4252" y="0"/>
          <a:ext cx="1859304" cy="52038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shade val="5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shade val="5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shade val="5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Wingdings" panose="05000000000000000000" pitchFamily="2" charset="2"/>
            <a:buNone/>
          </a:pPr>
          <a:r>
            <a:rPr lang="en-GB" sz="1200" b="1" kern="1200">
              <a:solidFill>
                <a:srgbClr val="110026"/>
              </a:solidFill>
              <a:latin typeface="Arial" panose="020B0604020202020204" pitchFamily="34" charset="0"/>
              <a:cs typeface="Arial" panose="020B0604020202020204" pitchFamily="34" charset="0"/>
            </a:rPr>
            <a:t>Collaborative risk identification</a:t>
          </a:r>
        </a:p>
      </dsp:txBody>
      <dsp:txXfrm>
        <a:off x="19494" y="15242"/>
        <a:ext cx="1828820" cy="489903"/>
      </dsp:txXfrm>
    </dsp:sp>
    <dsp:sp modelId="{43F6908F-B130-47B8-8D7D-77AE3A331E89}">
      <dsp:nvSpPr>
        <dsp:cNvPr id="0" name=""/>
        <dsp:cNvSpPr/>
      </dsp:nvSpPr>
      <dsp:spPr>
        <a:xfrm>
          <a:off x="2049486" y="29639"/>
          <a:ext cx="394172" cy="461107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3">
                <a:shade val="9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shade val="9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shade val="9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900" kern="1200">
            <a:solidFill>
              <a:srgbClr val="110026"/>
            </a:solidFill>
          </a:endParaRPr>
        </a:p>
      </dsp:txBody>
      <dsp:txXfrm>
        <a:off x="2049486" y="121860"/>
        <a:ext cx="275920" cy="276665"/>
      </dsp:txXfrm>
    </dsp:sp>
    <dsp:sp modelId="{A49B2C2B-AAB0-4848-8DB2-076608966FD8}">
      <dsp:nvSpPr>
        <dsp:cNvPr id="0" name=""/>
        <dsp:cNvSpPr/>
      </dsp:nvSpPr>
      <dsp:spPr>
        <a:xfrm>
          <a:off x="2607278" y="0"/>
          <a:ext cx="1859304" cy="52038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shade val="50000"/>
                <a:hueOff val="0"/>
                <a:satOff val="0"/>
                <a:lumOff val="17981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shade val="50000"/>
                <a:hueOff val="0"/>
                <a:satOff val="0"/>
                <a:lumOff val="17981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shade val="50000"/>
                <a:hueOff val="0"/>
                <a:satOff val="0"/>
                <a:lumOff val="17981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Wingdings" panose="05000000000000000000" pitchFamily="2" charset="2"/>
            <a:buNone/>
          </a:pPr>
          <a:r>
            <a:rPr lang="en-GB" sz="1200" b="1" kern="1200">
              <a:solidFill>
                <a:srgbClr val="110026"/>
              </a:solidFill>
              <a:latin typeface="Arial" panose="020B0604020202020204" pitchFamily="34" charset="0"/>
              <a:cs typeface="Arial" panose="020B0604020202020204" pitchFamily="34" charset="0"/>
            </a:rPr>
            <a:t>Shared sectoral learning</a:t>
          </a:r>
        </a:p>
      </dsp:txBody>
      <dsp:txXfrm>
        <a:off x="2622520" y="15242"/>
        <a:ext cx="1828820" cy="489903"/>
      </dsp:txXfrm>
    </dsp:sp>
    <dsp:sp modelId="{B9347087-1509-4414-AF84-A9042E85B9EE}">
      <dsp:nvSpPr>
        <dsp:cNvPr id="0" name=""/>
        <dsp:cNvSpPr/>
      </dsp:nvSpPr>
      <dsp:spPr>
        <a:xfrm>
          <a:off x="4652512" y="29639"/>
          <a:ext cx="394172" cy="461107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3">
                <a:shade val="90000"/>
                <a:hueOff val="0"/>
                <a:satOff val="0"/>
                <a:lumOff val="15397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shade val="90000"/>
                <a:hueOff val="0"/>
                <a:satOff val="0"/>
                <a:lumOff val="15397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shade val="90000"/>
                <a:hueOff val="0"/>
                <a:satOff val="0"/>
                <a:lumOff val="15397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900" kern="1200">
            <a:solidFill>
              <a:srgbClr val="110026"/>
            </a:solidFill>
          </a:endParaRPr>
        </a:p>
      </dsp:txBody>
      <dsp:txXfrm>
        <a:off x="4652512" y="121860"/>
        <a:ext cx="275920" cy="276665"/>
      </dsp:txXfrm>
    </dsp:sp>
    <dsp:sp modelId="{819D08E6-F996-4139-82FA-280C1392DFA5}">
      <dsp:nvSpPr>
        <dsp:cNvPr id="0" name=""/>
        <dsp:cNvSpPr/>
      </dsp:nvSpPr>
      <dsp:spPr>
        <a:xfrm>
          <a:off x="5210303" y="0"/>
          <a:ext cx="1859304" cy="52038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shade val="50000"/>
                <a:hueOff val="0"/>
                <a:satOff val="0"/>
                <a:lumOff val="35962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shade val="50000"/>
                <a:hueOff val="0"/>
                <a:satOff val="0"/>
                <a:lumOff val="35962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shade val="50000"/>
                <a:hueOff val="0"/>
                <a:satOff val="0"/>
                <a:lumOff val="35962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Wingdings" panose="05000000000000000000" pitchFamily="2" charset="2"/>
            <a:buNone/>
          </a:pPr>
          <a:r>
            <a:rPr lang="en-GB" sz="1200" b="1" kern="1200">
              <a:solidFill>
                <a:srgbClr val="110026"/>
              </a:solidFill>
              <a:latin typeface="Arial" panose="020B0604020202020204" pitchFamily="34" charset="0"/>
              <a:cs typeface="Arial" panose="020B0604020202020204" pitchFamily="34" charset="0"/>
            </a:rPr>
            <a:t>Responsible innovation + growth</a:t>
          </a:r>
        </a:p>
      </dsp:txBody>
      <dsp:txXfrm>
        <a:off x="5225545" y="15242"/>
        <a:ext cx="1828820" cy="489903"/>
      </dsp:txXfrm>
    </dsp:sp>
    <dsp:sp modelId="{9D4083C5-F73B-436B-B6FD-7E1A6DC73333}">
      <dsp:nvSpPr>
        <dsp:cNvPr id="0" name=""/>
        <dsp:cNvSpPr/>
      </dsp:nvSpPr>
      <dsp:spPr>
        <a:xfrm>
          <a:off x="7255538" y="29639"/>
          <a:ext cx="394172" cy="461107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3">
                <a:shade val="90000"/>
                <a:hueOff val="0"/>
                <a:satOff val="0"/>
                <a:lumOff val="15397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shade val="90000"/>
                <a:hueOff val="0"/>
                <a:satOff val="0"/>
                <a:lumOff val="15397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shade val="90000"/>
                <a:hueOff val="0"/>
                <a:satOff val="0"/>
                <a:lumOff val="15397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2100" kern="1200">
            <a:solidFill>
              <a:srgbClr val="110026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7255538" y="121860"/>
        <a:ext cx="275920" cy="276665"/>
      </dsp:txXfrm>
    </dsp:sp>
    <dsp:sp modelId="{EA76D38C-B23D-4D39-9F23-EE000FFAD4BA}">
      <dsp:nvSpPr>
        <dsp:cNvPr id="0" name=""/>
        <dsp:cNvSpPr/>
      </dsp:nvSpPr>
      <dsp:spPr>
        <a:xfrm>
          <a:off x="7813329" y="0"/>
          <a:ext cx="1859304" cy="52038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shade val="50000"/>
                <a:hueOff val="0"/>
                <a:satOff val="0"/>
                <a:lumOff val="17981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shade val="50000"/>
                <a:hueOff val="0"/>
                <a:satOff val="0"/>
                <a:lumOff val="17981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shade val="50000"/>
                <a:hueOff val="0"/>
                <a:satOff val="0"/>
                <a:lumOff val="17981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b="1" kern="1200">
              <a:solidFill>
                <a:srgbClr val="110026"/>
              </a:solidFill>
              <a:latin typeface="Arial" panose="020B0604020202020204" pitchFamily="34" charset="0"/>
              <a:cs typeface="Arial" panose="020B0604020202020204" pitchFamily="34" charset="0"/>
            </a:rPr>
            <a:t>Consumer protection</a:t>
          </a:r>
          <a:endParaRPr lang="en-GB" sz="1200" kern="1200"/>
        </a:p>
      </dsp:txBody>
      <dsp:txXfrm>
        <a:off x="7828571" y="15242"/>
        <a:ext cx="1828820" cy="489903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4589AFF-88B7-4982-A622-973301653CA0}">
      <dsp:nvSpPr>
        <dsp:cNvPr id="0" name=""/>
        <dsp:cNvSpPr/>
      </dsp:nvSpPr>
      <dsp:spPr>
        <a:xfrm>
          <a:off x="0" y="0"/>
          <a:ext cx="1116794" cy="520387"/>
        </a:xfrm>
        <a:prstGeom prst="roundRect">
          <a:avLst>
            <a:gd name="adj" fmla="val 10000"/>
          </a:avLst>
        </a:prstGeom>
        <a:solidFill>
          <a:schemeClr val="accent2">
            <a:lumMod val="40000"/>
            <a:lumOff val="60000"/>
          </a:scheme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>
              <a:solidFill>
                <a:srgbClr val="333F50"/>
              </a:solidFill>
              <a:latin typeface="Arial" panose="020B0604020202020204" pitchFamily="34" charset="0"/>
              <a:cs typeface="Arial" panose="020B0604020202020204" pitchFamily="34" charset="0"/>
            </a:rPr>
            <a:t>Enabling</a:t>
          </a:r>
          <a:endParaRPr lang="en-GB" sz="1600" b="1" kern="1200">
            <a:solidFill>
              <a:srgbClr val="333F50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5242" y="15242"/>
        <a:ext cx="1086310" cy="489903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A4D42DB-A36D-419C-A939-F7B2EE53C3DA}">
      <dsp:nvSpPr>
        <dsp:cNvPr id="0" name=""/>
        <dsp:cNvSpPr/>
      </dsp:nvSpPr>
      <dsp:spPr>
        <a:xfrm>
          <a:off x="0" y="0"/>
          <a:ext cx="2782394" cy="1140646"/>
        </a:xfrm>
        <a:prstGeom prst="roundRect">
          <a:avLst>
            <a:gd name="adj" fmla="val 10000"/>
          </a:avLst>
        </a:prstGeom>
        <a:solidFill>
          <a:schemeClr val="accent4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4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2C3AC07C-4355-4E22-8CAA-EF0DCE524202}">
      <dsp:nvSpPr>
        <dsp:cNvPr id="0" name=""/>
        <dsp:cNvSpPr/>
      </dsp:nvSpPr>
      <dsp:spPr>
        <a:xfrm>
          <a:off x="83471" y="152086"/>
          <a:ext cx="2615450" cy="836473"/>
        </a:xfrm>
        <a:prstGeom prst="roundRect">
          <a:avLst>
            <a:gd name="adj" fmla="val 10000"/>
          </a:avLst>
        </a:prstGeom>
        <a:blipFill dpi="0" rotWithShape="1"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r="639"/>
          </a:stretch>
        </a:blip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42EC1E27-B3E0-41D7-A07E-7A42052ABE48}">
      <dsp:nvSpPr>
        <dsp:cNvPr id="0" name=""/>
        <dsp:cNvSpPr/>
      </dsp:nvSpPr>
      <dsp:spPr>
        <a:xfrm rot="10800000">
          <a:off x="83471" y="1140646"/>
          <a:ext cx="2615450" cy="1394122"/>
        </a:xfrm>
        <a:prstGeom prst="round2SameRect">
          <a:avLst>
            <a:gd name="adj1" fmla="val 10500"/>
            <a:gd name="adj2" fmla="val 0"/>
          </a:avLst>
        </a:prstGeom>
        <a:solidFill>
          <a:schemeClr val="tx2">
            <a:lumMod val="75000"/>
          </a:scheme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8232" tIns="78232" rIns="78232" bIns="78232" numCol="1" spcCol="1270" anchor="t" anchorCtr="0">
          <a:noAutofit/>
        </a:bodyPr>
        <a:lstStyle/>
        <a:p>
          <a:pPr marL="180000" lvl="0" indent="0" algn="l" defTabSz="533400">
            <a:lnSpc>
              <a:spcPct val="100000"/>
            </a:lnSpc>
            <a:spcBef>
              <a:spcPts val="600"/>
            </a:spcBef>
            <a:spcAft>
              <a:spcPct val="35000"/>
            </a:spcAft>
            <a:buNone/>
          </a:pPr>
          <a:r>
            <a:rPr lang="en-GB" sz="1100" b="1" kern="1200">
              <a:solidFill>
                <a:sysClr val="window" lastClr="FFFFFF"/>
              </a:solidFill>
              <a:latin typeface="Aptos" panose="020B0004020202020204" pitchFamily="34" charset="0"/>
              <a:ea typeface="+mn-ea"/>
              <a:cs typeface="Arial" panose="020B0604020202020204" pitchFamily="34" charset="0"/>
            </a:rPr>
            <a:t>Purpose
</a:t>
          </a:r>
          <a:r>
            <a:rPr lang="en-GB" sz="1100" b="0" kern="1200">
              <a:solidFill>
                <a:sysClr val="window" lastClr="FFFFFF"/>
              </a:solidFill>
              <a:latin typeface="Aptos" panose="020B0004020202020204" pitchFamily="34" charset="0"/>
              <a:ea typeface="+mn-ea"/>
              <a:cs typeface="Arial" panose="020B0604020202020204" pitchFamily="34" charset="0"/>
            </a:rPr>
            <a:t>Brings Ofgem, industry and independent experts together to explore safe, secure, fair, sustainable and consumer-focused AI deployment</a:t>
          </a:r>
        </a:p>
      </dsp:txBody>
      <dsp:txXfrm rot="10800000">
        <a:off x="126345" y="1140646"/>
        <a:ext cx="2529702" cy="1351248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7B54A48-226A-4BCF-99A0-717B7C89AA2D}">
      <dsp:nvSpPr>
        <dsp:cNvPr id="0" name=""/>
        <dsp:cNvSpPr/>
      </dsp:nvSpPr>
      <dsp:spPr>
        <a:xfrm>
          <a:off x="2798254" y="0"/>
          <a:ext cx="4197381" cy="1189726"/>
        </a:xfrm>
        <a:prstGeom prst="rightArrow">
          <a:avLst>
            <a:gd name="adj1" fmla="val 75000"/>
            <a:gd name="adj2" fmla="val 50000"/>
          </a:avLst>
        </a:prstGeom>
        <a:solidFill>
          <a:schemeClr val="accent4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en-GB" sz="1400" kern="1200">
              <a:solidFill>
                <a:schemeClr val="tx2"/>
              </a:solidFill>
              <a:latin typeface="Aptos" panose="020B0004020202020204" pitchFamily="34" charset="0"/>
            </a:rPr>
            <a:t>AI assurance evidence review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en-GB" sz="1400" kern="1200">
              <a:solidFill>
                <a:schemeClr val="tx2"/>
              </a:solidFill>
              <a:latin typeface="Aptos" panose="020B0004020202020204" pitchFamily="34" charset="0"/>
            </a:rPr>
            <a:t>AI assurance consultation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en-GB" sz="1400" kern="1200">
              <a:solidFill>
                <a:schemeClr val="tx2"/>
              </a:solidFill>
              <a:latin typeface="Aptos" panose="020B0004020202020204" pitchFamily="34" charset="0"/>
            </a:rPr>
            <a:t>AI guidance version 3</a:t>
          </a:r>
        </a:p>
      </dsp:txBody>
      <dsp:txXfrm>
        <a:off x="2798254" y="148716"/>
        <a:ext cx="3751234" cy="892294"/>
      </dsp:txXfrm>
    </dsp:sp>
    <dsp:sp modelId="{5659FEE7-EB99-4CF9-9256-06DE9E1CA3D9}">
      <dsp:nvSpPr>
        <dsp:cNvPr id="0" name=""/>
        <dsp:cNvSpPr/>
      </dsp:nvSpPr>
      <dsp:spPr>
        <a:xfrm>
          <a:off x="0" y="0"/>
          <a:ext cx="2798254" cy="1189726"/>
        </a:xfrm>
        <a:prstGeom prst="roundRect">
          <a:avLst/>
        </a:prstGeom>
        <a:solidFill>
          <a:schemeClr val="accent4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b="1" kern="1200">
              <a:solidFill>
                <a:schemeClr val="tx2"/>
              </a:solidFill>
              <a:latin typeface="Aptos" panose="020B0004020202020204" pitchFamily="34" charset="0"/>
            </a:rPr>
            <a:t>Building trust in AI</a:t>
          </a:r>
        </a:p>
      </dsp:txBody>
      <dsp:txXfrm>
        <a:off x="58078" y="58078"/>
        <a:ext cx="2682098" cy="1073570"/>
      </dsp:txXfrm>
    </dsp:sp>
    <dsp:sp modelId="{EC68EE40-AF16-402C-91E8-6920F9CF11D7}">
      <dsp:nvSpPr>
        <dsp:cNvPr id="0" name=""/>
        <dsp:cNvSpPr/>
      </dsp:nvSpPr>
      <dsp:spPr>
        <a:xfrm>
          <a:off x="2798254" y="1308699"/>
          <a:ext cx="4197381" cy="1189726"/>
        </a:xfrm>
        <a:prstGeom prst="rightArrow">
          <a:avLst>
            <a:gd name="adj1" fmla="val 75000"/>
            <a:gd name="adj2" fmla="val 50000"/>
          </a:avLst>
        </a:prstGeom>
        <a:solidFill>
          <a:schemeClr val="accent4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400" kern="1200">
              <a:solidFill>
                <a:schemeClr val="tx2"/>
              </a:solidFill>
              <a:latin typeface="Aptos" panose="020B0004020202020204" pitchFamily="34" charset="0"/>
            </a:rPr>
            <a:t>Continue to facilitate AI Reg Labs 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400" kern="1200">
              <a:solidFill>
                <a:schemeClr val="tx2"/>
              </a:solidFill>
              <a:latin typeface="Aptos" panose="020B0004020202020204" pitchFamily="34" charset="0"/>
            </a:rPr>
            <a:t>AI technical sandbox development and pilot </a:t>
          </a:r>
        </a:p>
      </dsp:txBody>
      <dsp:txXfrm>
        <a:off x="2798254" y="1457415"/>
        <a:ext cx="3751234" cy="892294"/>
      </dsp:txXfrm>
    </dsp:sp>
    <dsp:sp modelId="{CDA3D873-C6FF-44B6-AE7E-9379CFFF9CE8}">
      <dsp:nvSpPr>
        <dsp:cNvPr id="0" name=""/>
        <dsp:cNvSpPr/>
      </dsp:nvSpPr>
      <dsp:spPr>
        <a:xfrm>
          <a:off x="0" y="1308699"/>
          <a:ext cx="2798254" cy="1189726"/>
        </a:xfrm>
        <a:prstGeom prst="roundRect">
          <a:avLst/>
        </a:prstGeom>
        <a:solidFill>
          <a:schemeClr val="accent4">
            <a:alpha val="90000"/>
            <a:hueOff val="0"/>
            <a:satOff val="0"/>
            <a:lumOff val="0"/>
            <a:alphaOff val="-2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b="1" kern="1200">
              <a:solidFill>
                <a:schemeClr val="tx2"/>
              </a:solidFill>
              <a:latin typeface="Aptos" panose="020B0004020202020204" pitchFamily="34" charset="0"/>
            </a:rPr>
            <a:t>Enabling responsible innovation</a:t>
          </a:r>
        </a:p>
      </dsp:txBody>
      <dsp:txXfrm>
        <a:off x="58078" y="1366777"/>
        <a:ext cx="2682098" cy="1073570"/>
      </dsp:txXfrm>
    </dsp:sp>
    <dsp:sp modelId="{56BF43FC-A486-4280-A0CB-378209DEC6AE}">
      <dsp:nvSpPr>
        <dsp:cNvPr id="0" name=""/>
        <dsp:cNvSpPr/>
      </dsp:nvSpPr>
      <dsp:spPr>
        <a:xfrm>
          <a:off x="2798254" y="2617398"/>
          <a:ext cx="4197381" cy="1189726"/>
        </a:xfrm>
        <a:prstGeom prst="rightArrow">
          <a:avLst>
            <a:gd name="adj1" fmla="val 75000"/>
            <a:gd name="adj2" fmla="val 50000"/>
          </a:avLst>
        </a:prstGeom>
        <a:solidFill>
          <a:schemeClr val="accent4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400" kern="1200">
              <a:solidFill>
                <a:schemeClr val="tx2"/>
              </a:solidFill>
              <a:latin typeface="Aptos" panose="020B0004020202020204" pitchFamily="34" charset="0"/>
            </a:rPr>
            <a:t>Further development of horizon scanning capabilities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400" kern="1200">
              <a:solidFill>
                <a:schemeClr val="tx2"/>
              </a:solidFill>
              <a:latin typeface="Aptos" panose="020B0004020202020204" pitchFamily="34" charset="0"/>
            </a:rPr>
            <a:t>Emerging technologies beyond AI </a:t>
          </a:r>
        </a:p>
      </dsp:txBody>
      <dsp:txXfrm>
        <a:off x="2798254" y="2766114"/>
        <a:ext cx="3751234" cy="892294"/>
      </dsp:txXfrm>
    </dsp:sp>
    <dsp:sp modelId="{27C2165B-5841-457D-9ABA-495AA6B42B83}">
      <dsp:nvSpPr>
        <dsp:cNvPr id="0" name=""/>
        <dsp:cNvSpPr/>
      </dsp:nvSpPr>
      <dsp:spPr>
        <a:xfrm>
          <a:off x="0" y="2617398"/>
          <a:ext cx="2798254" cy="1189726"/>
        </a:xfrm>
        <a:prstGeom prst="roundRect">
          <a:avLst/>
        </a:prstGeom>
        <a:solidFill>
          <a:schemeClr val="accent4">
            <a:alpha val="90000"/>
            <a:hueOff val="0"/>
            <a:satOff val="0"/>
            <a:lumOff val="0"/>
            <a:alphaOff val="-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b="1" kern="1200">
              <a:solidFill>
                <a:schemeClr val="tx2"/>
              </a:solidFill>
              <a:latin typeface="Aptos" panose="020B0004020202020204" pitchFamily="34" charset="0"/>
            </a:rPr>
            <a:t>Preparing for what’s next</a:t>
          </a:r>
        </a:p>
      </dsp:txBody>
      <dsp:txXfrm>
        <a:off x="58078" y="2675476"/>
        <a:ext cx="2682098" cy="1073570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D878F32-D27E-463B-BB43-D8883CADE062}">
      <dsp:nvSpPr>
        <dsp:cNvPr id="0" name=""/>
        <dsp:cNvSpPr/>
      </dsp:nvSpPr>
      <dsp:spPr>
        <a:xfrm rot="5400000">
          <a:off x="5098663" y="-2069103"/>
          <a:ext cx="843379" cy="5195626"/>
        </a:xfrm>
        <a:prstGeom prst="round2SameRect">
          <a:avLst/>
        </a:prstGeom>
        <a:solidFill>
          <a:srgbClr val="C5A9D1">
            <a:tint val="40000"/>
            <a:alpha val="90000"/>
            <a:hueOff val="0"/>
            <a:satOff val="0"/>
            <a:lumOff val="0"/>
            <a:alphaOff val="0"/>
          </a:srgbClr>
        </a:solidFill>
        <a:ln w="19050" cap="flat" cmpd="sng" algn="ctr">
          <a:solidFill>
            <a:srgbClr val="C5A9D1">
              <a:tint val="40000"/>
              <a:alpha val="9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300" b="0" i="0" kern="1200">
              <a:solidFill>
                <a:srgbClr val="002337">
                  <a:hueOff val="0"/>
                  <a:satOff val="0"/>
                  <a:lumOff val="0"/>
                  <a:alphaOff val="0"/>
                </a:srgbClr>
              </a:solidFill>
              <a:latin typeface="Aptos" panose="02110004020202020204"/>
              <a:ea typeface="+mn-ea"/>
              <a:cs typeface="+mn-cs"/>
            </a:rPr>
            <a:t>Great Britain’s energy regulator (gas and electricity)</a:t>
          </a:r>
          <a:endParaRPr lang="en-GB" sz="1300" kern="1200">
            <a:solidFill>
              <a:srgbClr val="002337">
                <a:hueOff val="0"/>
                <a:satOff val="0"/>
                <a:lumOff val="0"/>
                <a:alphaOff val="0"/>
              </a:srgbClr>
            </a:solidFill>
            <a:latin typeface="Aptos" panose="02110004020202020204"/>
            <a:ea typeface="+mn-ea"/>
            <a:cs typeface="+mn-cs"/>
          </a:endParaRP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300" b="0" i="0" kern="1200">
              <a:solidFill>
                <a:srgbClr val="002337">
                  <a:hueOff val="0"/>
                  <a:satOff val="0"/>
                  <a:lumOff val="0"/>
                  <a:alphaOff val="0"/>
                </a:srgbClr>
              </a:solidFill>
              <a:latin typeface="Aptos" panose="02110004020202020204"/>
              <a:ea typeface="+mn-ea"/>
              <a:cs typeface="+mn-cs"/>
            </a:rPr>
            <a:t>Independent, non-ministerial government department</a:t>
          </a:r>
          <a:endParaRPr lang="en-GB" sz="1300" kern="1200">
            <a:solidFill>
              <a:srgbClr val="002337">
                <a:hueOff val="0"/>
                <a:satOff val="0"/>
                <a:lumOff val="0"/>
                <a:alphaOff val="0"/>
              </a:srgbClr>
            </a:solidFill>
            <a:latin typeface="Aptos" panose="02110004020202020204"/>
            <a:ea typeface="+mn-ea"/>
            <a:cs typeface="+mn-cs"/>
          </a:endParaRP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300" b="0" i="0" kern="1200">
              <a:solidFill>
                <a:srgbClr val="002337">
                  <a:hueOff val="0"/>
                  <a:satOff val="0"/>
                  <a:lumOff val="0"/>
                  <a:alphaOff val="0"/>
                </a:srgbClr>
              </a:solidFill>
              <a:latin typeface="Aptos" panose="02110004020202020204"/>
              <a:ea typeface="+mn-ea"/>
              <a:cs typeface="+mn-cs"/>
            </a:rPr>
            <a:t>We work with government, industry and consumer groups</a:t>
          </a:r>
          <a:endParaRPr lang="en-GB" sz="1300" kern="1200">
            <a:solidFill>
              <a:srgbClr val="002337">
                <a:hueOff val="0"/>
                <a:satOff val="0"/>
                <a:lumOff val="0"/>
                <a:alphaOff val="0"/>
              </a:srgbClr>
            </a:solidFill>
            <a:latin typeface="Aptos" panose="02110004020202020204"/>
            <a:ea typeface="+mn-ea"/>
            <a:cs typeface="+mn-cs"/>
          </a:endParaRPr>
        </a:p>
      </dsp:txBody>
      <dsp:txXfrm rot="-5400000">
        <a:off x="2922540" y="148190"/>
        <a:ext cx="5154456" cy="761039"/>
      </dsp:txXfrm>
    </dsp:sp>
    <dsp:sp modelId="{DAD23F04-5799-475C-A6D4-485986566EA1}">
      <dsp:nvSpPr>
        <dsp:cNvPr id="0" name=""/>
        <dsp:cNvSpPr/>
      </dsp:nvSpPr>
      <dsp:spPr>
        <a:xfrm>
          <a:off x="0" y="1597"/>
          <a:ext cx="2922540" cy="1054224"/>
        </a:xfrm>
        <a:prstGeom prst="roundRect">
          <a:avLst/>
        </a:prstGeom>
        <a:solidFill>
          <a:srgbClr val="C5A9D1">
            <a:hueOff val="0"/>
            <a:satOff val="0"/>
            <a:lumOff val="0"/>
            <a:alphaOff val="0"/>
          </a:srgbClr>
        </a:solidFill>
        <a:ln w="1905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b="1" kern="1200">
              <a:solidFill>
                <a:sysClr val="window" lastClr="FFFFFF"/>
              </a:solidFill>
              <a:latin typeface="Aptos" panose="02110004020202020204"/>
              <a:ea typeface="+mn-ea"/>
              <a:cs typeface="+mn-cs"/>
            </a:rPr>
            <a:t>Who we are</a:t>
          </a:r>
          <a:endParaRPr lang="en-GB" sz="1800" kern="1200">
            <a:solidFill>
              <a:sysClr val="window" lastClr="FFFFFF"/>
            </a:solidFill>
            <a:latin typeface="Aptos" panose="02110004020202020204"/>
            <a:ea typeface="+mn-ea"/>
            <a:cs typeface="+mn-cs"/>
          </a:endParaRPr>
        </a:p>
      </dsp:txBody>
      <dsp:txXfrm>
        <a:off x="51463" y="53060"/>
        <a:ext cx="2819614" cy="951298"/>
      </dsp:txXfrm>
    </dsp:sp>
    <dsp:sp modelId="{9012AA37-98EC-47B0-9487-195FB0F28862}">
      <dsp:nvSpPr>
        <dsp:cNvPr id="0" name=""/>
        <dsp:cNvSpPr/>
      </dsp:nvSpPr>
      <dsp:spPr>
        <a:xfrm rot="5400000">
          <a:off x="5098663" y="-962167"/>
          <a:ext cx="843379" cy="5195626"/>
        </a:xfrm>
        <a:prstGeom prst="round2SameRect">
          <a:avLst/>
        </a:prstGeom>
        <a:solidFill>
          <a:srgbClr val="C5A9D1">
            <a:tint val="40000"/>
            <a:alpha val="90000"/>
            <a:hueOff val="-2543997"/>
            <a:satOff val="-4964"/>
            <a:lumOff val="-4144"/>
            <a:alphaOff val="0"/>
          </a:srgbClr>
        </a:solidFill>
        <a:ln w="19050" cap="flat" cmpd="sng" algn="ctr">
          <a:solidFill>
            <a:srgbClr val="C5A9D1">
              <a:tint val="40000"/>
              <a:alpha val="90000"/>
              <a:hueOff val="-2543997"/>
              <a:satOff val="-4964"/>
              <a:lumOff val="-4144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en-GB" sz="1300" b="0" i="0" kern="1200">
              <a:solidFill>
                <a:srgbClr val="002337">
                  <a:hueOff val="0"/>
                  <a:satOff val="0"/>
                  <a:lumOff val="0"/>
                  <a:alphaOff val="0"/>
                </a:srgbClr>
              </a:solidFill>
              <a:latin typeface="Aptos" panose="02110004020202020204"/>
              <a:ea typeface="+mn-ea"/>
              <a:cs typeface="+mn-cs"/>
            </a:rPr>
            <a:t>Set and enforce the rules for energy companies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en-GB" sz="1300" b="0" i="0" kern="1200">
              <a:solidFill>
                <a:srgbClr val="002337">
                  <a:hueOff val="0"/>
                  <a:satOff val="0"/>
                  <a:lumOff val="0"/>
                  <a:alphaOff val="0"/>
                </a:srgbClr>
              </a:solidFill>
              <a:latin typeface="Aptos" panose="02110004020202020204"/>
              <a:ea typeface="+mn-ea"/>
              <a:cs typeface="+mn-cs"/>
            </a:rPr>
            <a:t>Issue licences and regulate how energy is produced, transported and sold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en-GB" sz="1300" b="0" i="0" kern="1200">
              <a:solidFill>
                <a:srgbClr val="002337">
                  <a:hueOff val="0"/>
                  <a:satOff val="0"/>
                  <a:lumOff val="0"/>
                  <a:alphaOff val="0"/>
                </a:srgbClr>
              </a:solidFill>
              <a:latin typeface="Aptos" panose="02110004020202020204"/>
              <a:ea typeface="+mn-ea"/>
              <a:cs typeface="+mn-cs"/>
            </a:rPr>
            <a:t>Monitor performance and act when standards are not met</a:t>
          </a:r>
          <a:endParaRPr lang="en-GB" sz="1300" b="1" i="0" kern="1200">
            <a:solidFill>
              <a:srgbClr val="002337">
                <a:hueOff val="0"/>
                <a:satOff val="0"/>
                <a:lumOff val="0"/>
                <a:alphaOff val="0"/>
              </a:srgbClr>
            </a:solidFill>
            <a:latin typeface="Aptos" panose="02110004020202020204"/>
            <a:ea typeface="+mn-ea"/>
            <a:cs typeface="+mn-cs"/>
          </a:endParaRPr>
        </a:p>
      </dsp:txBody>
      <dsp:txXfrm rot="-5400000">
        <a:off x="2922540" y="1255126"/>
        <a:ext cx="5154456" cy="761039"/>
      </dsp:txXfrm>
    </dsp:sp>
    <dsp:sp modelId="{E48770F1-2595-4A50-BF6B-4FAC634038D2}">
      <dsp:nvSpPr>
        <dsp:cNvPr id="0" name=""/>
        <dsp:cNvSpPr/>
      </dsp:nvSpPr>
      <dsp:spPr>
        <a:xfrm>
          <a:off x="0" y="1108533"/>
          <a:ext cx="2922540" cy="1054224"/>
        </a:xfrm>
        <a:prstGeom prst="roundRect">
          <a:avLst/>
        </a:prstGeom>
        <a:solidFill>
          <a:srgbClr val="C5A9D1">
            <a:hueOff val="-2812132"/>
            <a:satOff val="34848"/>
            <a:lumOff val="-23529"/>
            <a:alphaOff val="0"/>
          </a:srgbClr>
        </a:solidFill>
        <a:ln w="1905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b="1" i="0" kern="1200">
              <a:solidFill>
                <a:sysClr val="window" lastClr="FFFFFF"/>
              </a:solidFill>
              <a:latin typeface="Aptos" panose="02110004020202020204"/>
              <a:ea typeface="+mn-ea"/>
              <a:cs typeface="+mn-cs"/>
            </a:rPr>
            <a:t>What we do</a:t>
          </a:r>
        </a:p>
      </dsp:txBody>
      <dsp:txXfrm>
        <a:off x="51463" y="1159996"/>
        <a:ext cx="2819614" cy="951298"/>
      </dsp:txXfrm>
    </dsp:sp>
    <dsp:sp modelId="{CBCAFA16-5EAC-403B-9C9E-6970773B6D82}">
      <dsp:nvSpPr>
        <dsp:cNvPr id="0" name=""/>
        <dsp:cNvSpPr/>
      </dsp:nvSpPr>
      <dsp:spPr>
        <a:xfrm rot="5400000">
          <a:off x="5098663" y="144768"/>
          <a:ext cx="843379" cy="5195626"/>
        </a:xfrm>
        <a:prstGeom prst="round2SameRect">
          <a:avLst/>
        </a:prstGeom>
        <a:solidFill>
          <a:srgbClr val="C5A9D1">
            <a:tint val="40000"/>
            <a:alpha val="90000"/>
            <a:hueOff val="-5087994"/>
            <a:satOff val="-9929"/>
            <a:lumOff val="-8287"/>
            <a:alphaOff val="0"/>
          </a:srgbClr>
        </a:solidFill>
        <a:ln w="19050" cap="flat" cmpd="sng" algn="ctr">
          <a:solidFill>
            <a:srgbClr val="C5A9D1">
              <a:tint val="40000"/>
              <a:alpha val="90000"/>
              <a:hueOff val="-5087994"/>
              <a:satOff val="-9929"/>
              <a:lumOff val="-8287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kumimoji="0" lang="en-GB" sz="1300" b="0" i="0" u="none" strike="noStrike" kern="1200" cap="none" spc="0" normalizeH="0" baseline="0" noProof="0">
              <a:ln>
                <a:noFill/>
              </a:ln>
              <a:solidFill>
                <a:srgbClr val="012138"/>
              </a:solidFill>
              <a:effectLst/>
              <a:uLnTx/>
              <a:uFillTx/>
              <a:latin typeface="Aptos Display" panose="02110004020202020204"/>
              <a:ea typeface="+mn-ea"/>
              <a:cs typeface="Calibri" panose="020F0502020204030204" pitchFamily="34" charset="0"/>
            </a:rPr>
            <a:t>Vision: A trusted and fair energy system that works for consumers and the country</a:t>
          </a:r>
          <a:endParaRPr lang="en-GB" sz="1300" b="0" i="0" kern="1200">
            <a:solidFill>
              <a:srgbClr val="002337">
                <a:hueOff val="0"/>
                <a:satOff val="0"/>
                <a:lumOff val="0"/>
                <a:alphaOff val="0"/>
              </a:srgbClr>
            </a:solidFill>
            <a:latin typeface="Aptos" panose="02110004020202020204"/>
            <a:ea typeface="+mn-ea"/>
            <a:cs typeface="+mn-cs"/>
          </a:endParaRP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kumimoji="0" lang="en-GB" sz="1300" b="0" i="0" u="none" strike="noStrike" kern="1200" cap="none" spc="0" normalizeH="0" baseline="0" noProof="0">
              <a:ln>
                <a:noFill/>
              </a:ln>
              <a:solidFill>
                <a:srgbClr val="012138"/>
              </a:solidFill>
              <a:effectLst/>
              <a:uLnTx/>
              <a:uFillTx/>
              <a:latin typeface="Aptos Display" panose="02110004020202020204"/>
              <a:ea typeface="+mn-ea"/>
              <a:cs typeface="Calibri" panose="020F0502020204030204" pitchFamily="34" charset="0"/>
            </a:rPr>
            <a:t>Mission: Protecting consumers, supporting net zero and enabling </a:t>
          </a:r>
          <a:br>
            <a:rPr kumimoji="0" lang="en-GB" sz="1300" b="0" i="0" u="none" strike="noStrike" kern="1200" cap="none" spc="0" normalizeH="0" baseline="0" noProof="0">
              <a:ln>
                <a:noFill/>
              </a:ln>
              <a:solidFill>
                <a:srgbClr val="012138"/>
              </a:solidFill>
              <a:effectLst/>
              <a:uLnTx/>
              <a:uFillTx/>
              <a:latin typeface="Aptos Display" panose="02110004020202020204"/>
              <a:ea typeface="+mn-ea"/>
              <a:cs typeface="Calibri" panose="020F0502020204030204" pitchFamily="34" charset="0"/>
            </a:rPr>
          </a:br>
          <a:r>
            <a:rPr kumimoji="0" lang="en-GB" sz="1300" b="0" i="0" u="none" strike="noStrike" kern="1200" cap="none" spc="0" normalizeH="0" baseline="0" noProof="0">
              <a:ln>
                <a:noFill/>
              </a:ln>
              <a:solidFill>
                <a:srgbClr val="012138"/>
              </a:solidFill>
              <a:effectLst/>
              <a:uLnTx/>
              <a:uFillTx/>
              <a:latin typeface="Aptos Display" panose="02110004020202020204"/>
              <a:ea typeface="+mn-ea"/>
              <a:cs typeface="Calibri" panose="020F0502020204030204" pitchFamily="34" charset="0"/>
            </a:rPr>
            <a:t>growth across the economy </a:t>
          </a:r>
        </a:p>
      </dsp:txBody>
      <dsp:txXfrm rot="-5400000">
        <a:off x="2922540" y="2362061"/>
        <a:ext cx="5154456" cy="761039"/>
      </dsp:txXfrm>
    </dsp:sp>
    <dsp:sp modelId="{4CD05ADC-B552-4F7B-857B-527A0E3595D0}">
      <dsp:nvSpPr>
        <dsp:cNvPr id="0" name=""/>
        <dsp:cNvSpPr/>
      </dsp:nvSpPr>
      <dsp:spPr>
        <a:xfrm>
          <a:off x="0" y="2215469"/>
          <a:ext cx="2922540" cy="1054224"/>
        </a:xfrm>
        <a:prstGeom prst="roundRect">
          <a:avLst/>
        </a:prstGeom>
        <a:solidFill>
          <a:srgbClr val="C5A9D1">
            <a:hueOff val="-5624263"/>
            <a:satOff val="69697"/>
            <a:lumOff val="-47059"/>
            <a:alphaOff val="0"/>
          </a:srgbClr>
        </a:solidFill>
        <a:ln w="1905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b="1" i="0" kern="1200">
              <a:solidFill>
                <a:sysClr val="window" lastClr="FFFFFF"/>
              </a:solidFill>
              <a:latin typeface="Aptos" panose="02110004020202020204"/>
              <a:ea typeface="+mn-ea"/>
              <a:cs typeface="+mn-cs"/>
            </a:rPr>
            <a:t>Our vision and mission</a:t>
          </a:r>
        </a:p>
      </dsp:txBody>
      <dsp:txXfrm>
        <a:off x="51463" y="2266932"/>
        <a:ext cx="2819614" cy="951298"/>
      </dsp:txXfrm>
    </dsp:sp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88B700D-E825-4AE9-B17F-7016320BD562}">
      <dsp:nvSpPr>
        <dsp:cNvPr id="0" name=""/>
        <dsp:cNvSpPr/>
      </dsp:nvSpPr>
      <dsp:spPr>
        <a:xfrm rot="5400000">
          <a:off x="5092778" y="-2062822"/>
          <a:ext cx="855148" cy="5195626"/>
        </a:xfrm>
        <a:prstGeom prst="round2SameRect">
          <a:avLst/>
        </a:prstGeom>
        <a:solidFill>
          <a:srgbClr val="54616C">
            <a:alpha val="90000"/>
            <a:tint val="40000"/>
            <a:hueOff val="0"/>
            <a:satOff val="0"/>
            <a:lumOff val="0"/>
            <a:alphaOff val="0"/>
          </a:srgbClr>
        </a:solidFill>
        <a:ln w="19050" cap="flat" cmpd="sng" algn="ctr">
          <a:solidFill>
            <a:srgbClr val="54616C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en-GB" sz="1300" b="0" i="0" kern="1200">
              <a:solidFill>
                <a:srgbClr val="002337">
                  <a:hueOff val="0"/>
                  <a:satOff val="0"/>
                  <a:lumOff val="0"/>
                  <a:alphaOff val="0"/>
                </a:srgbClr>
              </a:solidFill>
              <a:latin typeface="Aptos" panose="02110004020202020204"/>
              <a:ea typeface="+mn-ea"/>
              <a:cs typeface="+mn-cs"/>
            </a:rPr>
            <a:t>Our core duties are</a:t>
          </a:r>
          <a:endParaRPr lang="en-GB" sz="1300" b="0" kern="1200">
            <a:solidFill>
              <a:srgbClr val="002337">
                <a:hueOff val="0"/>
                <a:satOff val="0"/>
                <a:lumOff val="0"/>
                <a:alphaOff val="0"/>
              </a:srgbClr>
            </a:solidFill>
            <a:latin typeface="Aptos" panose="02110004020202020204"/>
            <a:ea typeface="+mn-ea"/>
            <a:cs typeface="+mn-cs"/>
          </a:endParaRPr>
        </a:p>
        <a:p>
          <a:pPr marL="228600" lvl="2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en-GB" sz="1300" b="0" i="0" kern="1200">
              <a:solidFill>
                <a:srgbClr val="002337">
                  <a:hueOff val="0"/>
                  <a:satOff val="0"/>
                  <a:lumOff val="0"/>
                  <a:alphaOff val="0"/>
                </a:srgbClr>
              </a:solidFill>
              <a:latin typeface="Aptos" panose="02110004020202020204"/>
              <a:ea typeface="+mn-ea"/>
              <a:cs typeface="+mn-cs"/>
            </a:rPr>
            <a:t>Consumer protection</a:t>
          </a:r>
          <a:endParaRPr lang="en-GB" sz="1300" b="0" kern="1200">
            <a:solidFill>
              <a:srgbClr val="002337">
                <a:hueOff val="0"/>
                <a:satOff val="0"/>
                <a:lumOff val="0"/>
                <a:alphaOff val="0"/>
              </a:srgbClr>
            </a:solidFill>
            <a:latin typeface="Aptos" panose="02110004020202020204"/>
            <a:ea typeface="+mn-ea"/>
            <a:cs typeface="+mn-cs"/>
          </a:endParaRPr>
        </a:p>
        <a:p>
          <a:pPr marL="228600" lvl="2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en-GB" sz="1300" b="0" i="0" kern="1200">
              <a:solidFill>
                <a:srgbClr val="002337">
                  <a:hueOff val="0"/>
                  <a:satOff val="0"/>
                  <a:lumOff val="0"/>
                  <a:alphaOff val="0"/>
                </a:srgbClr>
              </a:solidFill>
              <a:latin typeface="Aptos" panose="02110004020202020204"/>
              <a:ea typeface="+mn-ea"/>
              <a:cs typeface="+mn-cs"/>
            </a:rPr>
            <a:t>Economic growth</a:t>
          </a:r>
          <a:endParaRPr lang="en-GB" sz="1300" kern="1200">
            <a:solidFill>
              <a:srgbClr val="002337">
                <a:hueOff val="0"/>
                <a:satOff val="0"/>
                <a:lumOff val="0"/>
                <a:alphaOff val="0"/>
              </a:srgbClr>
            </a:solidFill>
            <a:latin typeface="Aptos" panose="02110004020202020204"/>
            <a:ea typeface="+mn-ea"/>
            <a:cs typeface="+mn-cs"/>
          </a:endParaRPr>
        </a:p>
        <a:p>
          <a:pPr marL="228600" lvl="2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en-GB" sz="1300" b="0" i="0" kern="1200">
              <a:solidFill>
                <a:srgbClr val="002337">
                  <a:hueOff val="0"/>
                  <a:satOff val="0"/>
                  <a:lumOff val="0"/>
                  <a:alphaOff val="0"/>
                </a:srgbClr>
              </a:solidFill>
              <a:latin typeface="Aptos" panose="02110004020202020204"/>
              <a:ea typeface="+mn-ea"/>
              <a:cs typeface="+mn-cs"/>
            </a:rPr>
            <a:t>Net zero transition</a:t>
          </a:r>
          <a:endParaRPr lang="en-GB" sz="1300" kern="1200">
            <a:solidFill>
              <a:srgbClr val="002337">
                <a:hueOff val="0"/>
                <a:satOff val="0"/>
                <a:lumOff val="0"/>
                <a:alphaOff val="0"/>
              </a:srgbClr>
            </a:solidFill>
            <a:latin typeface="Aptos" panose="02110004020202020204"/>
            <a:ea typeface="+mn-ea"/>
            <a:cs typeface="+mn-cs"/>
          </a:endParaRPr>
        </a:p>
      </dsp:txBody>
      <dsp:txXfrm rot="-5400000">
        <a:off x="2922540" y="149161"/>
        <a:ext cx="5153881" cy="771658"/>
      </dsp:txXfrm>
    </dsp:sp>
    <dsp:sp modelId="{A14A5487-7F83-4150-B6CB-A1A730FD2F77}">
      <dsp:nvSpPr>
        <dsp:cNvPr id="0" name=""/>
        <dsp:cNvSpPr/>
      </dsp:nvSpPr>
      <dsp:spPr>
        <a:xfrm>
          <a:off x="0" y="522"/>
          <a:ext cx="2922539" cy="1068936"/>
        </a:xfrm>
        <a:prstGeom prst="roundRect">
          <a:avLst/>
        </a:prstGeom>
        <a:solidFill>
          <a:srgbClr val="54616C">
            <a:hueOff val="0"/>
            <a:satOff val="0"/>
            <a:lumOff val="0"/>
            <a:alphaOff val="0"/>
          </a:srgbClr>
        </a:solidFill>
        <a:ln w="1905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b="1" kern="1200">
              <a:solidFill>
                <a:sysClr val="window" lastClr="FFFFFF"/>
              </a:solidFill>
              <a:latin typeface="Aptos" panose="02110004020202020204"/>
              <a:ea typeface="+mn-ea"/>
              <a:cs typeface="+mn-cs"/>
            </a:rPr>
            <a:t>Our evolving role</a:t>
          </a:r>
        </a:p>
      </dsp:txBody>
      <dsp:txXfrm>
        <a:off x="52181" y="52703"/>
        <a:ext cx="2818177" cy="96457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PictureStrips">
  <dgm:title val=""/>
  <dgm:desc val=""/>
  <dgm:catLst>
    <dgm:cat type="list" pri="12500"/>
    <dgm:cat type="picture" pri="13000"/>
    <dgm:cat type="pictureconvert" pri="13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  <dgm:cxn modelId="70" srcId="0" destId="40" srcOrd="2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0.1"/>
      <dgm:constr type="h" for="ch" forName="sibTrans" refType="h" refFor="ch" refForName="composite" op="equ" fact="0.1"/>
      <dgm:constr type="w" for="ch" forName="sibTrans" refType="h" refFor="ch" refForName="sibTrans" op="equ"/>
    </dgm:constrLst>
    <dgm:forEach name="nodesForEach" axis="ch" ptType="node">
      <dgm:layoutNode name="composite">
        <dgm:alg type="composite">
          <dgm:param type="ar" val="3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.04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if>
          <dgm:else name="Name6">
            <dgm:constrLst>
              <dgm:constr type="l" for="ch" forName="rect1" refType="w" fact="0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.79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else>
        </dgm:choose>
        <dgm:layoutNode name="rect1" styleLbl="trAlignAcc1">
          <dgm:varLst>
            <dgm:bulletEnabled val="1"/>
          </dgm:varLst>
          <dgm:alg type="tx">
            <dgm:param type="parTxLTRAlign" val="l"/>
          </dgm:alg>
          <dgm:shape xmlns:r="http://schemas.openxmlformats.org/officeDocument/2006/relationships" type="rect" r:blip="">
            <dgm:adjLst/>
          </dgm:shape>
          <dgm:presOf axis="desOrSelf" ptType="node"/>
          <dgm:choose name="Name7">
            <dgm:if name="Name8" func="var" arg="dir" op="equ" val="norm">
              <dgm:constrLst>
                <dgm:constr type="lMarg" refType="w" fact="0.6"/>
                <dgm:constr type="rMarg" refType="primFontSz" fact="0.3"/>
                <dgm:constr type="tMarg" refType="primFontSz" fact="0.3"/>
                <dgm:constr type="bMarg" refType="primFontSz" fact="0.3"/>
              </dgm:constrLst>
            </dgm:if>
            <dgm:else name="Name9">
              <dgm:constrLst>
                <dgm:constr type="lMarg" refType="primFontSz" fact="0.3"/>
                <dgm:constr type="rMarg" refType="w" fact="0.6"/>
                <dgm:constr type="tMarg" refType="primFontSz" fact="0.3"/>
                <dgm:constr type="bMarg" refType="primFontSz" fact="0.3"/>
              </dgm:constrLst>
            </dgm:else>
          </dgm:choose>
          <dgm:ruleLst>
            <dgm:rule type="primFontSz" val="5" fact="NaN" max="NaN"/>
          </dgm:ruleLst>
        </dgm:layoutNode>
        <dgm:layoutNode name="rect2" styleLbl="f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BendingPictureCaptionList">
  <dgm:title val=""/>
  <dgm:desc val=""/>
  <dgm:catLst>
    <dgm:cat type="picture" pri="9000"/>
    <dgm:cat type="pictureconvert" pri="9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w" fact="1.11"/>
      <dgm:constr type="sp" refType="w" refFor="ch" refForName="composite" op="equ" fact="0.1"/>
      <dgm:constr type="w" for="ch" forName="sibTrans" refType="w" refFor="ch" refForName="composite" op="equ" fact="0.1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1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"/>
              <dgm:constr type="t" for="ch" forName="rect1" refType="h" fact="0"/>
              <dgm:constr type="w" for="ch" forName="rect1" refType="w"/>
              <dgm:constr type="h" for="ch" forName="rect1" refType="h" fact="0.8"/>
              <dgm:constr type="l" for="ch" forName="wedgeRectCallout1" refType="w" fact="0.09"/>
              <dgm:constr type="t" for="ch" forName="wedgeRectCallout1" refType="h" fact="0.72"/>
              <dgm:constr type="w" for="ch" forName="wedgeRectCallout1" refType="w" fact="0.89"/>
              <dgm:constr type="h" for="ch" forName="wedgeRectCallout1" refType="h" fact="0.28"/>
            </dgm:constrLst>
          </dgm:if>
          <dgm:else name="Name6">
            <dgm:constrLst>
              <dgm:constr type="l" for="ch" forName="rect1" refType="w" fact="0"/>
              <dgm:constr type="t" for="ch" forName="rect1" refType="h" fact="0"/>
              <dgm:constr type="w" for="ch" forName="rect1" refType="w"/>
              <dgm:constr type="h" for="ch" forName="rect1" refType="h" fact="0.8"/>
              <dgm:constr type="l" for="ch" forName="wedgeRectCallout1" refType="w" fact="0.02"/>
              <dgm:constr type="t" for="ch" forName="wedgeRectCallout1" refType="h" fact="0.72"/>
              <dgm:constr type="w" for="ch" forName="wedgeRectCallout1" refType="w" fact="0.89"/>
              <dgm:constr type="h" for="ch" forName="wedgeRectCallout1" refType="h" fact="0.28"/>
            </dgm:constrLst>
          </dgm:else>
        </dgm:choose>
        <dgm:layoutNode name="rect1" styleLbl="b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wedgeRectCallout1" styleLbl="node1">
          <dgm:varLst>
            <dgm:bulletEnabled val="1"/>
          </dgm:varLst>
          <dgm:alg type="tx"/>
          <dgm:choose name="Name7">
            <dgm:if name="Name8" func="var" arg="dir" op="equ" val="norm">
              <dgm:shape xmlns:r="http://schemas.openxmlformats.org/officeDocument/2006/relationships" type="wedgeRectCallout" r:blip="">
                <dgm:adjLst>
                  <dgm:adj idx="1" val="0.2025"/>
                  <dgm:adj idx="2" val="-0.607"/>
                </dgm:adjLst>
              </dgm:shape>
            </dgm:if>
            <dgm:else name="Name9">
              <dgm:shape xmlns:r="http://schemas.openxmlformats.org/officeDocument/2006/relationships" type="wedgeRectCallout" r:blip="">
                <dgm:adjLst>
                  <dgm:adj idx="1" val="-0.2025"/>
                  <dgm:adj idx="2" val="-0.607"/>
                </dgm:adjLst>
              </dgm:shape>
            </dgm:else>
          </dgm:choos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pList2">
  <dgm:title val=""/>
  <dgm:desc val=""/>
  <dgm:catLst>
    <dgm:cat type="list" pri="11000"/>
    <dgm:cat type="picture" pri="24000"/>
    <dgm:cat type="pictureconvert" pri="2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bkgdShp" refType="w"/>
      <dgm:constr type="h" for="ch" forName="bkgdShp" refType="h" fact="0.45"/>
      <dgm:constr type="t" for="ch" forName="bkgdShp"/>
      <dgm:constr type="w" for="ch" forName="linComp" refType="w" fact="0.94"/>
      <dgm:constr type="h" for="ch" forName="linComp" refType="h"/>
      <dgm:constr type="ctrX" for="ch" forName="linComp" refType="w" fact="0.5"/>
    </dgm:constrLst>
    <dgm:ruleLst/>
    <dgm:choose name="Name1">
      <dgm:if name="Name2" axis="ch" ptType="node" func="cnt" op="gte" val="1">
        <dgm:layoutNode name="bkgdShp" styleLbl="alignAccFollow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linComp">
          <dgm:choose name="Name3">
            <dgm:if name="Name4" func="var" arg="dir" op="equ" val="norm">
              <dgm:alg type="lin"/>
            </dgm:if>
            <dgm:else name="Name5">
              <dgm:alg type="lin">
                <dgm:param type="linDir" val="from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w" for="ch" forName="compNode" refType="w"/>
            <dgm:constr type="h" for="ch" forName="compNode" refType="h"/>
            <dgm:constr type="w" for="ch" ptType="sibTrans" refType="w" refFor="ch" refForName="compNode" fact="0.1"/>
            <dgm:constr type="h" for="ch" ptType="sibTrans" op="equ"/>
            <dgm:constr type="h" for="ch" forName="compNode" op="equ"/>
            <dgm:constr type="primFontSz" for="des" forName="node" op="equ"/>
          </dgm:constrLst>
          <dgm:ruleLst/>
          <dgm:forEach name="nodesForEach" axis="ch" ptType="node">
            <dgm:layoutNode name="compNode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node" refType="w"/>
                <dgm:constr type="h" for="ch" forName="node" refType="h" fact="0.55"/>
                <dgm:constr type="b" for="ch" forName="node" refType="h"/>
                <dgm:constr type="w" for="ch" forName="invisiNode" refType="w" fact="0.75"/>
                <dgm:constr type="h" for="ch" forName="invisiNode" refType="h" fact="0.06"/>
                <dgm:constr type="t" for="ch" forName="invisiNode"/>
                <dgm:constr type="w" for="ch" forName="imagNode" refType="w"/>
                <dgm:constr type="h" for="ch" forName="imagNode" refType="h" fact="0.33"/>
                <dgm:constr type="ctrX" for="ch" forName="imagNode" refType="w" fact="0.5"/>
                <dgm:constr type="t" for="ch" forName="imagNode" refType="h" fact="0.06"/>
              </dgm:constrLst>
              <dgm:ruleLst/>
              <dgm:layoutNode name="node" styleLbl="node1">
                <dgm:varLst>
                  <dgm:bulletEnabled val="1"/>
                </dgm:varLst>
                <dgm:alg type="tx">
                  <dgm:param type="txAnchorVert" val="t"/>
                </dgm:alg>
                <dgm:shape xmlns:r="http://schemas.openxmlformats.org/officeDocument/2006/relationships" rot="180" type="round2SameRect" r:blip="">
                  <dgm:adjLst>
                    <dgm:adj idx="1" val="0.105"/>
                  </dgm:adjLst>
                </dgm:shape>
                <dgm:presOf axis="desOrSelf" ptType="node"/>
                <dgm:constrLst>
                  <dgm:constr type="primFontSz" val="65"/>
                </dgm:constrLst>
                <dgm:ruleLst>
                  <dgm:rule type="primFontSz" val="5" fact="NaN" max="NaN"/>
                </dgm:ruleLst>
              </dgm:layoutNode>
              <dgm:layoutNode name="invisiNode">
                <dgm:alg type="sp"/>
                <dgm:shape xmlns:r="http://schemas.openxmlformats.org/officeDocument/2006/relationships" type="roundRect" r:blip="" hideGeom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  <dgm:layoutNode name="imagNode" styleLbl="fgImgPlace1">
                <dgm:alg type="sp"/>
                <dgm:shape xmlns:r="http://schemas.openxmlformats.org/officeDocument/2006/relationships" type="roundRect" r:blip="" zOrderOff="-2" blipPhldr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</dgm:layoutNode>
            <dgm:forEach name="sibTransForEach" axis="followSib" ptType="sibTrans" cnt="1">
              <dgm:layoutNode name="sibTrans">
                <dgm:alg type="sp"/>
                <dgm:shape xmlns:r="http://schemas.openxmlformats.org/officeDocument/2006/relationships" type="rect" r:blip="" hideGeom="1">
                  <dgm:adjLst/>
                </dgm:shape>
                <dgm:presOf axis="self"/>
                <dgm:constrLst/>
                <dgm:ruleLst/>
              </dgm:layoutNode>
            </dgm:forEach>
          </dgm:forEach>
        </dgm:layoutNode>
      </dgm:if>
      <dgm:else name="Name6"/>
    </dgm:choos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pList2">
  <dgm:title val=""/>
  <dgm:desc val=""/>
  <dgm:catLst>
    <dgm:cat type="list" pri="11000"/>
    <dgm:cat type="picture" pri="24000"/>
    <dgm:cat type="pictureconvert" pri="2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bkgdShp" refType="w"/>
      <dgm:constr type="h" for="ch" forName="bkgdShp" refType="h" fact="0.45"/>
      <dgm:constr type="t" for="ch" forName="bkgdShp"/>
      <dgm:constr type="w" for="ch" forName="linComp" refType="w" fact="0.94"/>
      <dgm:constr type="h" for="ch" forName="linComp" refType="h"/>
      <dgm:constr type="ctrX" for="ch" forName="linComp" refType="w" fact="0.5"/>
    </dgm:constrLst>
    <dgm:ruleLst/>
    <dgm:choose name="Name1">
      <dgm:if name="Name2" axis="ch" ptType="node" func="cnt" op="gte" val="1">
        <dgm:layoutNode name="bkgdShp" styleLbl="alignAccFollow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linComp">
          <dgm:choose name="Name3">
            <dgm:if name="Name4" func="var" arg="dir" op="equ" val="norm">
              <dgm:alg type="lin"/>
            </dgm:if>
            <dgm:else name="Name5">
              <dgm:alg type="lin">
                <dgm:param type="linDir" val="from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w" for="ch" forName="compNode" refType="w"/>
            <dgm:constr type="h" for="ch" forName="compNode" refType="h"/>
            <dgm:constr type="w" for="ch" ptType="sibTrans" refType="w" refFor="ch" refForName="compNode" fact="0.1"/>
            <dgm:constr type="h" for="ch" ptType="sibTrans" op="equ"/>
            <dgm:constr type="h" for="ch" forName="compNode" op="equ"/>
            <dgm:constr type="primFontSz" for="des" forName="node" op="equ"/>
          </dgm:constrLst>
          <dgm:ruleLst/>
          <dgm:forEach name="nodesForEach" axis="ch" ptType="node">
            <dgm:layoutNode name="compNode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node" refType="w"/>
                <dgm:constr type="h" for="ch" forName="node" refType="h" fact="0.55"/>
                <dgm:constr type="b" for="ch" forName="node" refType="h"/>
                <dgm:constr type="w" for="ch" forName="invisiNode" refType="w" fact="0.75"/>
                <dgm:constr type="h" for="ch" forName="invisiNode" refType="h" fact="0.06"/>
                <dgm:constr type="t" for="ch" forName="invisiNode"/>
                <dgm:constr type="w" for="ch" forName="imagNode" refType="w"/>
                <dgm:constr type="h" for="ch" forName="imagNode" refType="h" fact="0.33"/>
                <dgm:constr type="ctrX" for="ch" forName="imagNode" refType="w" fact="0.5"/>
                <dgm:constr type="t" for="ch" forName="imagNode" refType="h" fact="0.06"/>
              </dgm:constrLst>
              <dgm:ruleLst/>
              <dgm:layoutNode name="node" styleLbl="node1">
                <dgm:varLst>
                  <dgm:bulletEnabled val="1"/>
                </dgm:varLst>
                <dgm:alg type="tx">
                  <dgm:param type="txAnchorVert" val="t"/>
                </dgm:alg>
                <dgm:shape xmlns:r="http://schemas.openxmlformats.org/officeDocument/2006/relationships" rot="180" type="round2SameRect" r:blip="">
                  <dgm:adjLst>
                    <dgm:adj idx="1" val="0.105"/>
                  </dgm:adjLst>
                </dgm:shape>
                <dgm:presOf axis="desOrSelf" ptType="node"/>
                <dgm:constrLst>
                  <dgm:constr type="primFontSz" val="65"/>
                </dgm:constrLst>
                <dgm:ruleLst>
                  <dgm:rule type="primFontSz" val="5" fact="NaN" max="NaN"/>
                </dgm:ruleLst>
              </dgm:layoutNode>
              <dgm:layoutNode name="invisiNode">
                <dgm:alg type="sp"/>
                <dgm:shape xmlns:r="http://schemas.openxmlformats.org/officeDocument/2006/relationships" type="roundRect" r:blip="" hideGeom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  <dgm:layoutNode name="imagNode" styleLbl="fgImgPlace1">
                <dgm:alg type="sp"/>
                <dgm:shape xmlns:r="http://schemas.openxmlformats.org/officeDocument/2006/relationships" type="roundRect" r:blip="" zOrderOff="-2" blipPhldr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</dgm:layoutNode>
            <dgm:forEach name="sibTransForEach" axis="followSib" ptType="sibTrans" cnt="1">
              <dgm:layoutNode name="sibTrans">
                <dgm:alg type="sp"/>
                <dgm:shape xmlns:r="http://schemas.openxmlformats.org/officeDocument/2006/relationships" type="rect" r:blip="" hideGeom="1">
                  <dgm:adjLst/>
                </dgm:shape>
                <dgm:presOf axis="self"/>
                <dgm:constrLst/>
                <dgm:ruleLst/>
              </dgm:layoutNode>
            </dgm:forEach>
          </dgm:forEach>
        </dgm:layoutNode>
      </dgm:if>
      <dgm:else name="Name6"/>
    </dgm:choose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2154E8-5A02-4372-87F9-86AF7C66C3C8}" type="datetimeFigureOut">
              <a:rPr lang="en-US" smtClean="0">
                <a:latin typeface="Calibri" panose="020F0502020204030204" pitchFamily="34" charset="0"/>
                <a:cs typeface="Calibri" panose="020F0502020204030204" pitchFamily="34" charset="0"/>
              </a:rPr>
              <a:t>8/10/2026</a:t>
            </a:fld>
            <a:endParaRPr lang="en-US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7B55A32-4A90-42AD-A14E-E535DDA95BC0}" type="slidenum">
              <a:rPr lang="en-US" smtClean="0">
                <a:latin typeface="Calibri" panose="020F0502020204030204" pitchFamily="34" charset="0"/>
                <a:cs typeface="Calibri" panose="020F0502020204030204" pitchFamily="34" charset="0"/>
              </a:rPr>
              <a:t>‹#›</a:t>
            </a:fld>
            <a:endParaRPr lang="en-US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396531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157955487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42922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39700" indent="0">
              <a:buNone/>
            </a:pPr>
            <a:r>
              <a:rPr lang="en-GB"/>
              <a:t>Speaking notes:</a:t>
            </a:r>
          </a:p>
          <a:p>
            <a:pPr marL="457200" marR="0" lvl="0" indent="-3175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tabLst/>
              <a:defRPr/>
            </a:pPr>
            <a:r>
              <a:rPr lang="en-GB"/>
              <a:t>Key point: </a:t>
            </a:r>
            <a:r>
              <a:rPr lang="en-GB" i="1"/>
              <a:t>AI solves problems that would otherwise require </a:t>
            </a:r>
            <a:r>
              <a:rPr lang="en-GB" i="1">
                <a:solidFill>
                  <a:schemeClr val="bg2">
                    <a:lumMod val="10000"/>
                  </a:schemeClr>
                </a:solidFill>
              </a:rPr>
              <a:t>human intelligence.</a:t>
            </a:r>
          </a:p>
          <a:p>
            <a:pPr marL="457200" marR="0" lvl="0" indent="-3175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tabLst/>
              <a:defRPr/>
            </a:pPr>
            <a:endParaRPr lang="en-GB" i="1">
              <a:solidFill>
                <a:schemeClr val="bg2">
                  <a:lumMod val="10000"/>
                </a:schemeClr>
              </a:solidFill>
            </a:endParaRPr>
          </a:p>
          <a:p>
            <a:pPr marL="13970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lang="en-GB" i="1">
                <a:solidFill>
                  <a:schemeClr val="bg2">
                    <a:lumMod val="10000"/>
                  </a:schemeClr>
                </a:solidFill>
              </a:rPr>
              <a:t>Relevant points (remove as necessary):</a:t>
            </a:r>
          </a:p>
          <a:p>
            <a:r>
              <a:rPr lang="en-GB"/>
              <a:t>The term ‘Artificial Intelligence’ is old, created in 1956 at the “Dartmouth Workshop”</a:t>
            </a:r>
          </a:p>
          <a:p>
            <a:r>
              <a:rPr lang="en-GB"/>
              <a:t>It includes many things, such as advanced analytics, machine learning</a:t>
            </a:r>
          </a:p>
          <a:p>
            <a:pPr marL="457200" marR="0" lvl="0" indent="-3175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tabLst/>
              <a:defRPr/>
            </a:pPr>
            <a:endParaRPr lang="en-GB" i="1">
              <a:solidFill>
                <a:schemeClr val="bg2">
                  <a:lumMod val="10000"/>
                </a:schemeClr>
              </a:solidFill>
            </a:endParaRPr>
          </a:p>
          <a:p>
            <a:pPr lvl="1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8721622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/>
              <a:t>Tech Sandbox</a:t>
            </a:r>
          </a:p>
          <a:p>
            <a:pPr marL="914400" marR="0" lvl="1" indent="-3175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tabLst/>
              <a:defRPr/>
            </a:pPr>
            <a:r>
              <a:rPr lang="en-GB" sz="1100" b="1" i="0" kern="120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 it enables: s</a:t>
            </a:r>
            <a:r>
              <a:rPr lang="en-GB" sz="1100" b="0" i="0" kern="120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elected energy sector licensees and innovation partners to test high-value AI use cases through structured, phased testing.</a:t>
            </a:r>
          </a:p>
          <a:p>
            <a:pPr marL="914400" marR="0" lvl="1" indent="-3175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tabLst/>
              <a:defRPr/>
            </a:pPr>
            <a:r>
              <a:rPr lang="en-GB" sz="1100" b="1" i="0" kern="120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 Ofgem learns: </a:t>
            </a:r>
            <a:r>
              <a:rPr lang="en-GB" sz="1100" b="0" i="0" kern="120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Practical evidence on AI performance, safeguards, risks and regulatory barriers.</a:t>
            </a:r>
          </a:p>
          <a:p>
            <a:pPr marL="457200" marR="0" lvl="0" indent="-3175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tabLst/>
              <a:defRPr/>
            </a:pPr>
            <a:r>
              <a:rPr lang="en-GB" sz="1100" b="1" i="0" kern="1200">
                <a:latin typeface="Aptos" panose="020B0004020202020204" pitchFamily="34" charset="0"/>
              </a:rPr>
              <a:t>Reg Lab</a:t>
            </a:r>
          </a:p>
          <a:p>
            <a:pPr marL="914400" marR="0" lvl="1" indent="-3175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tabLst/>
              <a:defRPr/>
            </a:pPr>
            <a:r>
              <a:rPr lang="en-GB" sz="1100" b="1" i="0" kern="1200">
                <a:latin typeface="Aptos" panose="020B0004020202020204" pitchFamily="34" charset="0"/>
              </a:rPr>
              <a:t>What it enables:</a:t>
            </a:r>
            <a:r>
              <a:rPr lang="en-GB" sz="1100" b="0" i="0" kern="1200">
                <a:latin typeface="Aptos" panose="020B0004020202020204" pitchFamily="34" charset="0"/>
              </a:rPr>
              <a:t> Supports early discussion of hypothetical and real-world AI use cases, including opportunities, risks, governance questions and consumer impacts.</a:t>
            </a:r>
          </a:p>
          <a:p>
            <a:pPr marL="914400" marR="0" lvl="1" indent="-3175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tabLst/>
              <a:defRPr/>
            </a:pPr>
            <a:r>
              <a:rPr lang="en-GB" sz="1100" b="1" i="0" kern="1200">
                <a:latin typeface="Aptos" panose="020B0004020202020204" pitchFamily="34" charset="0"/>
              </a:rPr>
              <a:t>What Ofgem learns:</a:t>
            </a:r>
            <a:r>
              <a:rPr lang="en-GB" sz="1100" b="0" i="0" kern="1200">
                <a:latin typeface="Aptos" panose="020B0004020202020204" pitchFamily="34" charset="0"/>
              </a:rPr>
              <a:t> Builds insight into how AI is being developed and deployed across the sector, helping inform proportionate regulation and future guidance.</a:t>
            </a:r>
          </a:p>
          <a:p>
            <a:pPr marL="0" lvl="0" algn="l" defTabSz="533400">
              <a:lnSpc>
                <a:spcPct val="100000"/>
              </a:lnSpc>
              <a:spcBef>
                <a:spcPts val="600"/>
              </a:spcBef>
              <a:spcAft>
                <a:spcPct val="35000"/>
              </a:spcAft>
              <a:buNone/>
            </a:pPr>
            <a:endParaRPr lang="en-GB" sz="1200" kern="1200"/>
          </a:p>
          <a:p>
            <a:pPr marL="457200" lvl="1" algn="l" defTabSz="533400">
              <a:lnSpc>
                <a:spcPct val="100000"/>
              </a:lnSpc>
              <a:spcBef>
                <a:spcPts val="600"/>
              </a:spcBef>
              <a:spcAft>
                <a:spcPct val="35000"/>
              </a:spcAft>
            </a:pPr>
            <a:endParaRPr lang="en-GB" sz="1100" b="0" i="0" kern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lvl="1" algn="l" defTabSz="533400">
              <a:lnSpc>
                <a:spcPct val="100000"/>
              </a:lnSpc>
              <a:spcBef>
                <a:spcPts val="600"/>
              </a:spcBef>
              <a:spcAft>
                <a:spcPct val="35000"/>
              </a:spcAft>
            </a:pPr>
            <a:endParaRPr lang="en-GB" sz="1100" b="0" i="0" kern="120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914400" marR="0" lvl="1" indent="-3175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tabLst/>
              <a:defRPr/>
            </a:pPr>
            <a:endParaRPr lang="en-GB" sz="1100" kern="120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0" algn="l" defTabSz="533400">
              <a:lnSpc>
                <a:spcPct val="100000"/>
              </a:lnSpc>
              <a:spcBef>
                <a:spcPts val="600"/>
              </a:spcBef>
              <a:spcAft>
                <a:spcPct val="35000"/>
              </a:spcAft>
              <a:buNone/>
            </a:pPr>
            <a:endParaRPr lang="en-GB" sz="1100" b="0" i="0" kern="120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384144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WF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8;p1"/>
          <p:cNvSpPr txBox="1">
            <a:spLocks noGrp="1"/>
          </p:cNvSpPr>
          <p:nvPr>
            <p:ph type="sldNum" idx="4"/>
          </p:nvPr>
        </p:nvSpPr>
        <p:spPr>
          <a:xfrm>
            <a:off x="11102801" y="6131354"/>
            <a:ext cx="731505" cy="5249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r" rtl="0">
              <a:buNone/>
              <a:defRPr sz="1733">
                <a:solidFill>
                  <a:srgbClr val="088F9E"/>
                </a:solidFill>
                <a:latin typeface="Calibri" panose="020F0502020204030204" pitchFamily="34" charset="0"/>
                <a:ea typeface="Inter-Regular"/>
                <a:cs typeface="Calibri" panose="020F0502020204030204" pitchFamily="34" charset="0"/>
                <a:sym typeface="Inter-Regular"/>
              </a:defRPr>
            </a:lvl1pPr>
            <a:lvl2pPr lvl="1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2pPr>
            <a:lvl3pPr lvl="2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3pPr>
            <a:lvl4pPr lvl="3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4pPr>
            <a:lvl5pPr lvl="4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5pPr>
            <a:lvl6pPr lvl="5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6pPr>
            <a:lvl7pPr lvl="6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7pPr>
            <a:lvl8pPr lvl="7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8pPr>
            <a:lvl9pPr lvl="8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0296806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58800" y="318030"/>
            <a:ext cx="9142413" cy="486304"/>
          </a:xfrm>
          <a:prstGeom prst="rect">
            <a:avLst/>
          </a:prstGeom>
        </p:spPr>
        <p:txBody>
          <a:bodyPr anchor="b"/>
          <a:lstStyle>
            <a:lvl1pPr algn="l">
              <a:defRPr sz="3200" b="1">
                <a:solidFill>
                  <a:srgbClr val="088F9E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24000" y="1735667"/>
            <a:ext cx="9142413" cy="3523721"/>
          </a:xfrm>
          <a:prstGeom prst="rect">
            <a:avLst/>
          </a:prstGeom>
        </p:spPr>
        <p:txBody>
          <a:bodyPr/>
          <a:lstStyle>
            <a:lvl1pPr marL="342900" indent="-342900" algn="l">
              <a:buClr>
                <a:srgbClr val="44B5C2"/>
              </a:buClr>
              <a:buFont typeface="Arial" panose="020B0604020202020204" pitchFamily="34" charset="0"/>
              <a:buChar char="•"/>
              <a:defRPr sz="2400">
                <a:solidFill>
                  <a:schemeClr val="bg2">
                    <a:lumMod val="25000"/>
                  </a:schemeClr>
                </a:solidFill>
                <a:latin typeface="+mn-lt"/>
              </a:defRPr>
            </a:lvl1pPr>
            <a:lvl2pPr marL="800100" indent="-342900" algn="l">
              <a:buClr>
                <a:srgbClr val="44B5C2"/>
              </a:buClr>
              <a:buFont typeface="Arial" panose="020B0604020202020204" pitchFamily="34" charset="0"/>
              <a:buChar char="•"/>
              <a:defRPr sz="2000">
                <a:solidFill>
                  <a:schemeClr val="bg2">
                    <a:lumMod val="25000"/>
                  </a:schemeClr>
                </a:solidFill>
                <a:latin typeface="+mn-lt"/>
              </a:defRPr>
            </a:lvl2pPr>
            <a:lvl3pPr marL="1200150" indent="-285750" algn="l">
              <a:buClr>
                <a:srgbClr val="44B5C2"/>
              </a:buClr>
              <a:buFont typeface="Arial" panose="020B0604020202020204" pitchFamily="34" charset="0"/>
              <a:buChar char="•"/>
              <a:defRPr sz="1800">
                <a:solidFill>
                  <a:schemeClr val="bg2">
                    <a:lumMod val="25000"/>
                  </a:schemeClr>
                </a:solidFill>
                <a:latin typeface="+mn-lt"/>
              </a:defRPr>
            </a:lvl3pPr>
            <a:lvl4pPr marL="1657350" indent="-285750" algn="l">
              <a:buClr>
                <a:srgbClr val="44B5C2"/>
              </a:buClr>
              <a:buFont typeface="Arial" panose="020B0604020202020204" pitchFamily="34" charset="0"/>
              <a:buChar char="•"/>
              <a:defRPr sz="1600">
                <a:solidFill>
                  <a:schemeClr val="bg2">
                    <a:lumMod val="25000"/>
                  </a:schemeClr>
                </a:solidFill>
                <a:latin typeface="+mn-lt"/>
              </a:defRPr>
            </a:lvl4pPr>
            <a:lvl5pPr marL="2114550" indent="-285750" algn="l">
              <a:buClr>
                <a:srgbClr val="44B5C2"/>
              </a:buClr>
              <a:buFont typeface="Arial" panose="020B0604020202020204" pitchFamily="34" charset="0"/>
              <a:buChar char="•"/>
              <a:defRPr sz="1600">
                <a:solidFill>
                  <a:schemeClr val="bg2">
                    <a:lumMod val="25000"/>
                  </a:schemeClr>
                </a:solidFill>
                <a:latin typeface="+mn-lt"/>
              </a:defRPr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Text Placeholder 2"/>
          <p:cNvSpPr>
            <a:spLocks noGrp="1"/>
          </p:cNvSpPr>
          <p:nvPr>
            <p:ph type="body" idx="13"/>
          </p:nvPr>
        </p:nvSpPr>
        <p:spPr>
          <a:xfrm>
            <a:off x="1524000" y="1049867"/>
            <a:ext cx="9142413" cy="68580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800" b="1">
                <a:solidFill>
                  <a:srgbClr val="44B5C2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Google Shape;8;p1"/>
          <p:cNvSpPr txBox="1">
            <a:spLocks/>
          </p:cNvSpPr>
          <p:nvPr userDrawn="1"/>
        </p:nvSpPr>
        <p:spPr>
          <a:xfrm>
            <a:off x="11102801" y="6131354"/>
            <a:ext cx="731505" cy="5249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rgbClr val="088F9E"/>
                </a:solidFill>
                <a:latin typeface="Calibri" panose="020F0502020204030204" pitchFamily="34" charset="0"/>
                <a:ea typeface="Inter-Regular"/>
                <a:cs typeface="Calibri" panose="020F0502020204030204" pitchFamily="34" charset="0"/>
                <a:sym typeface="Inter-Regular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3790866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6"/>
            <a:ext cx="5180013" cy="3999441"/>
          </a:xfrm>
          <a:prstGeom prst="rect">
            <a:avLst/>
          </a:prstGeom>
        </p:spPr>
        <p:txBody>
          <a:bodyPr/>
          <a:lstStyle>
            <a:lvl1pPr>
              <a:buClr>
                <a:srgbClr val="44B5C2"/>
              </a:buClr>
              <a:defRPr>
                <a:solidFill>
                  <a:schemeClr val="bg2">
                    <a:lumMod val="25000"/>
                  </a:schemeClr>
                </a:solidFill>
                <a:latin typeface="+mn-lt"/>
              </a:defRPr>
            </a:lvl1pPr>
            <a:lvl2pPr>
              <a:buClr>
                <a:srgbClr val="44B5C2"/>
              </a:buClr>
              <a:defRPr>
                <a:solidFill>
                  <a:schemeClr val="bg2">
                    <a:lumMod val="25000"/>
                  </a:schemeClr>
                </a:solidFill>
                <a:latin typeface="+mn-lt"/>
              </a:defRPr>
            </a:lvl2pPr>
            <a:lvl3pPr>
              <a:buClr>
                <a:srgbClr val="44B5C2"/>
              </a:buClr>
              <a:defRPr>
                <a:solidFill>
                  <a:schemeClr val="bg2">
                    <a:lumMod val="25000"/>
                  </a:schemeClr>
                </a:solidFill>
                <a:latin typeface="+mn-lt"/>
              </a:defRPr>
            </a:lvl3pPr>
            <a:lvl4pPr>
              <a:buClr>
                <a:srgbClr val="44B5C2"/>
              </a:buClr>
              <a:defRPr>
                <a:solidFill>
                  <a:schemeClr val="bg2">
                    <a:lumMod val="25000"/>
                  </a:schemeClr>
                </a:solidFill>
                <a:latin typeface="+mn-lt"/>
              </a:defRPr>
            </a:lvl4pPr>
            <a:lvl5pPr>
              <a:buClr>
                <a:srgbClr val="44B5C2"/>
              </a:buClr>
              <a:defRPr>
                <a:solidFill>
                  <a:schemeClr val="bg2">
                    <a:lumMod val="25000"/>
                  </a:schemeClr>
                </a:solidFill>
                <a:latin typeface="+mn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0613" y="1825626"/>
            <a:ext cx="5181600" cy="3999441"/>
          </a:xfrm>
          <a:prstGeom prst="rect">
            <a:avLst/>
          </a:prstGeom>
        </p:spPr>
        <p:txBody>
          <a:bodyPr/>
          <a:lstStyle>
            <a:lvl1pPr>
              <a:buClr>
                <a:srgbClr val="44B5C2"/>
              </a:buClr>
              <a:defRPr>
                <a:solidFill>
                  <a:schemeClr val="bg2">
                    <a:lumMod val="25000"/>
                  </a:schemeClr>
                </a:solidFill>
                <a:latin typeface="+mn-lt"/>
              </a:defRPr>
            </a:lvl1pPr>
            <a:lvl2pPr>
              <a:buClr>
                <a:srgbClr val="44B5C2"/>
              </a:buClr>
              <a:defRPr>
                <a:solidFill>
                  <a:schemeClr val="bg2">
                    <a:lumMod val="25000"/>
                  </a:schemeClr>
                </a:solidFill>
                <a:latin typeface="+mn-lt"/>
              </a:defRPr>
            </a:lvl2pPr>
            <a:lvl3pPr>
              <a:buClr>
                <a:srgbClr val="44B5C2"/>
              </a:buClr>
              <a:defRPr>
                <a:solidFill>
                  <a:schemeClr val="bg2">
                    <a:lumMod val="25000"/>
                  </a:schemeClr>
                </a:solidFill>
                <a:latin typeface="+mn-lt"/>
              </a:defRPr>
            </a:lvl3pPr>
            <a:lvl4pPr>
              <a:buClr>
                <a:srgbClr val="44B5C2"/>
              </a:buClr>
              <a:defRPr>
                <a:solidFill>
                  <a:schemeClr val="bg2">
                    <a:lumMod val="25000"/>
                  </a:schemeClr>
                </a:solidFill>
                <a:latin typeface="+mn-lt"/>
              </a:defRPr>
            </a:lvl4pPr>
            <a:lvl5pPr>
              <a:buClr>
                <a:srgbClr val="44B5C2"/>
              </a:buClr>
              <a:defRPr>
                <a:solidFill>
                  <a:schemeClr val="bg2">
                    <a:lumMod val="25000"/>
                  </a:schemeClr>
                </a:solidFill>
                <a:latin typeface="+mn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Title 1"/>
          <p:cNvSpPr>
            <a:spLocks noGrp="1"/>
          </p:cNvSpPr>
          <p:nvPr>
            <p:ph type="ctrTitle"/>
          </p:nvPr>
        </p:nvSpPr>
        <p:spPr>
          <a:xfrm>
            <a:off x="558800" y="318030"/>
            <a:ext cx="9142413" cy="486304"/>
          </a:xfrm>
          <a:prstGeom prst="rect">
            <a:avLst/>
          </a:prstGeom>
        </p:spPr>
        <p:txBody>
          <a:bodyPr anchor="b"/>
          <a:lstStyle>
            <a:lvl1pPr algn="l">
              <a:defRPr sz="3200" b="1">
                <a:solidFill>
                  <a:srgbClr val="088F9E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Text Placeholder 2"/>
          <p:cNvSpPr>
            <a:spLocks noGrp="1"/>
          </p:cNvSpPr>
          <p:nvPr>
            <p:ph type="body" idx="13"/>
          </p:nvPr>
        </p:nvSpPr>
        <p:spPr>
          <a:xfrm>
            <a:off x="838200" y="1049867"/>
            <a:ext cx="9828213" cy="68580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800" b="1">
                <a:solidFill>
                  <a:srgbClr val="44B5C2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Google Shape;8;p1"/>
          <p:cNvSpPr txBox="1">
            <a:spLocks/>
          </p:cNvSpPr>
          <p:nvPr userDrawn="1"/>
        </p:nvSpPr>
        <p:spPr>
          <a:xfrm>
            <a:off x="11102801" y="6131354"/>
            <a:ext cx="731505" cy="5249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rgbClr val="088F9E"/>
                </a:solidFill>
                <a:latin typeface="Calibri" panose="020F0502020204030204" pitchFamily="34" charset="0"/>
                <a:ea typeface="Inter-Regular"/>
                <a:cs typeface="Calibri" panose="020F0502020204030204" pitchFamily="34" charset="0"/>
                <a:sym typeface="Inter-Regular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5880662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1266825"/>
            <a:ext cx="6170612" cy="45958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201334"/>
            <a:ext cx="3932237" cy="366924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bg2">
                    <a:lumMod val="25000"/>
                  </a:schemeClr>
                </a:solidFill>
                <a:latin typeface="+mn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Title 1"/>
          <p:cNvSpPr>
            <a:spLocks noGrp="1"/>
          </p:cNvSpPr>
          <p:nvPr>
            <p:ph type="ctrTitle"/>
          </p:nvPr>
        </p:nvSpPr>
        <p:spPr>
          <a:xfrm>
            <a:off x="558800" y="318030"/>
            <a:ext cx="9142413" cy="486304"/>
          </a:xfrm>
          <a:prstGeom prst="rect">
            <a:avLst/>
          </a:prstGeom>
        </p:spPr>
        <p:txBody>
          <a:bodyPr anchor="b"/>
          <a:lstStyle>
            <a:lvl1pPr algn="l">
              <a:defRPr sz="3200" b="1">
                <a:solidFill>
                  <a:srgbClr val="088F9E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Text Placeholder 2"/>
          <p:cNvSpPr>
            <a:spLocks noGrp="1"/>
          </p:cNvSpPr>
          <p:nvPr>
            <p:ph type="body" idx="13"/>
          </p:nvPr>
        </p:nvSpPr>
        <p:spPr>
          <a:xfrm>
            <a:off x="839788" y="1266825"/>
            <a:ext cx="3932237" cy="68580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800" b="1">
                <a:solidFill>
                  <a:srgbClr val="44B5C2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Google Shape;8;p1"/>
          <p:cNvSpPr txBox="1">
            <a:spLocks/>
          </p:cNvSpPr>
          <p:nvPr userDrawn="1"/>
        </p:nvSpPr>
        <p:spPr>
          <a:xfrm>
            <a:off x="11102801" y="6131354"/>
            <a:ext cx="731505" cy="5249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rgbClr val="088F9E"/>
                </a:solidFill>
                <a:latin typeface="Calibri" panose="020F0502020204030204" pitchFamily="34" charset="0"/>
                <a:ea typeface="Inter-Regular"/>
                <a:cs typeface="Calibri" panose="020F0502020204030204" pitchFamily="34" charset="0"/>
                <a:sym typeface="Inter-Regular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6671671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95550" y="2886075"/>
            <a:ext cx="7191375" cy="1504950"/>
          </a:xfrm>
          <a:prstGeom prst="rect">
            <a:avLst/>
          </a:prstGeom>
        </p:spPr>
        <p:txBody>
          <a:bodyPr anchor="b"/>
          <a:lstStyle>
            <a:lvl1pPr algn="ctr">
              <a:defRPr sz="4400" b="1">
                <a:solidFill>
                  <a:srgbClr val="088F9E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95550" y="4619625"/>
            <a:ext cx="7191375" cy="63976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600" i="1">
                <a:solidFill>
                  <a:srgbClr val="44B5C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7938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chemeClr val="bg1"/>
                </a:solidFill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7938"/>
            <a:ext cx="4113213" cy="365125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chemeClr val="bg1"/>
                </a:solidFill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Google Shape;8;p1"/>
          <p:cNvSpPr txBox="1">
            <a:spLocks noGrp="1"/>
          </p:cNvSpPr>
          <p:nvPr>
            <p:ph type="sldNum" idx="4"/>
          </p:nvPr>
        </p:nvSpPr>
        <p:spPr>
          <a:xfrm>
            <a:off x="11102801" y="6131354"/>
            <a:ext cx="731505" cy="5249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r" rtl="0">
              <a:buNone/>
              <a:defRPr sz="1733">
                <a:solidFill>
                  <a:srgbClr val="088F9E"/>
                </a:solidFill>
                <a:latin typeface="Calibri" panose="020F0502020204030204" pitchFamily="34" charset="0"/>
                <a:ea typeface="Inter-Regular"/>
                <a:cs typeface="Calibri" panose="020F0502020204030204" pitchFamily="34" charset="0"/>
                <a:sym typeface="Inter-Regular"/>
              </a:defRPr>
            </a:lvl1pPr>
            <a:lvl2pPr lvl="1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2pPr>
            <a:lvl3pPr lvl="2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3pPr>
            <a:lvl4pPr lvl="3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4pPr>
            <a:lvl5pPr lvl="4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5pPr>
            <a:lvl6pPr lvl="5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6pPr>
            <a:lvl7pPr lvl="6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7pPr>
            <a:lvl8pPr lvl="7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8pPr>
            <a:lvl9pPr lvl="8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5614466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8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12190411" cy="6859588"/>
          </a:xfrm>
          <a:prstGeom prst="rect">
            <a:avLst/>
          </a:prstGeom>
        </p:spPr>
      </p:pic>
      <p:sp>
        <p:nvSpPr>
          <p:cNvPr id="8" name="직사각형 3">
            <a:extLst>
              <a:ext uri="{FF2B5EF4-FFF2-40B4-BE49-F238E27FC236}">
                <a16:creationId xmlns:a16="http://schemas.microsoft.com/office/drawing/2014/main" id="{0AC05B60-4D61-2B4F-BCB8-0689A6065731}"/>
              </a:ext>
            </a:extLst>
          </p:cNvPr>
          <p:cNvSpPr/>
          <p:nvPr userDrawn="1"/>
        </p:nvSpPr>
        <p:spPr>
          <a:xfrm>
            <a:off x="1" y="0"/>
            <a:ext cx="12190412" cy="6896336"/>
          </a:xfrm>
          <a:prstGeom prst="rect">
            <a:avLst/>
          </a:prstGeom>
          <a:solidFill>
            <a:schemeClr val="bg1">
              <a:alpha val="3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x-none" altLang="en-US">
              <a:solidFill>
                <a:srgbClr val="009DD9"/>
              </a:solidFill>
              <a:latin typeface="Calibri" panose="020F0502020204030204" pitchFamily="34" charset="0"/>
            </a:endParaRPr>
          </a:p>
        </p:txBody>
      </p:sp>
      <p:sp>
        <p:nvSpPr>
          <p:cNvPr id="9" name="직사각형 3">
            <a:extLst>
              <a:ext uri="{FF2B5EF4-FFF2-40B4-BE49-F238E27FC236}">
                <a16:creationId xmlns:a16="http://schemas.microsoft.com/office/drawing/2014/main" id="{0AC05B60-4D61-2B4F-BCB8-0689A6065731}"/>
              </a:ext>
            </a:extLst>
          </p:cNvPr>
          <p:cNvSpPr/>
          <p:nvPr userDrawn="1"/>
        </p:nvSpPr>
        <p:spPr>
          <a:xfrm>
            <a:off x="1" y="-3850"/>
            <a:ext cx="12190412" cy="1874739"/>
          </a:xfrm>
          <a:prstGeom prst="rect">
            <a:avLst/>
          </a:prstGeom>
          <a:gradFill>
            <a:gsLst>
              <a:gs pos="0">
                <a:schemeClr val="lt1">
                  <a:alpha val="56000"/>
                </a:schemeClr>
              </a:gs>
              <a:gs pos="38000">
                <a:schemeClr val="lt1"/>
              </a:gs>
              <a:gs pos="100000">
                <a:schemeClr val="lt2">
                  <a:alpha val="0"/>
                </a:schemeClr>
              </a:gs>
            </a:gsLst>
            <a:lin ang="2700006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x-none" altLang="en-US">
              <a:solidFill>
                <a:srgbClr val="009DD9"/>
              </a:solidFill>
              <a:latin typeface="Calibri" panose="020F0502020204030204" pitchFamily="34" charset="0"/>
            </a:endParaRPr>
          </a:p>
        </p:txBody>
      </p:sp>
      <p:sp>
        <p:nvSpPr>
          <p:cNvPr id="10" name="Title 1"/>
          <p:cNvSpPr txBox="1">
            <a:spLocks/>
          </p:cNvSpPr>
          <p:nvPr userDrawn="1"/>
        </p:nvSpPr>
        <p:spPr>
          <a:xfrm>
            <a:off x="972939" y="3366113"/>
            <a:ext cx="7478316" cy="8609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spcFirstLastPara="1" vert="horz" wrap="square" lIns="132741" tIns="66371" rIns="132741" bIns="66371" numCol="1" rtlCol="0" anchor="t" anchorCtr="0" compatLnSpc="1">
            <a:prstTxWarp prst="textNoShape">
              <a:avLst/>
            </a:prstTxWarp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defTabSz="746568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hlink"/>
              </a:buClr>
              <a:buSzPts val="3200"/>
              <a:buFont typeface="굴림체" pitchFamily="49" charset="-127"/>
              <a:buNone/>
              <a:defRPr lang="ko-KR" altLang="en-US" sz="5399" b="0" i="0" u="none" strike="noStrike" kern="1200" cap="none" baseline="0" dirty="0">
                <a:solidFill>
                  <a:srgbClr val="386907"/>
                </a:solidFill>
                <a:effectLst/>
                <a:latin typeface="+mj-lt"/>
                <a:ea typeface="맑은 고딕" pitchFamily="50" charset="-127"/>
                <a:cs typeface="+mj-cs"/>
                <a:sym typeface="Inter-Regular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9pPr>
          </a:lstStyle>
          <a:p>
            <a:r>
              <a:rPr lang="en-US" sz="3600" b="1">
                <a:solidFill>
                  <a:srgbClr val="088F9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Presentation Title, Presentation Title</a:t>
            </a:r>
            <a:endParaRPr lang="en-US" sz="3200">
              <a:solidFill>
                <a:srgbClr val="088F9E"/>
              </a:solidFill>
              <a:latin typeface="Calibri" panose="020F0502020204030204" pitchFamily="34" charset="0"/>
            </a:endParaRPr>
          </a:p>
        </p:txBody>
      </p:sp>
      <p:sp>
        <p:nvSpPr>
          <p:cNvPr id="11" name="직사각형 3">
            <a:extLst>
              <a:ext uri="{FF2B5EF4-FFF2-40B4-BE49-F238E27FC236}">
                <a16:creationId xmlns:a16="http://schemas.microsoft.com/office/drawing/2014/main" id="{0AC05B60-4D61-2B4F-BCB8-0689A6065731}"/>
              </a:ext>
            </a:extLst>
          </p:cNvPr>
          <p:cNvSpPr/>
          <p:nvPr userDrawn="1"/>
        </p:nvSpPr>
        <p:spPr>
          <a:xfrm flipV="1">
            <a:off x="1" y="1854588"/>
            <a:ext cx="12190412" cy="45719"/>
          </a:xfrm>
          <a:prstGeom prst="rect">
            <a:avLst/>
          </a:prstGeom>
          <a:solidFill>
            <a:srgbClr val="44B5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x-none" altLang="en-US">
              <a:solidFill>
                <a:srgbClr val="009DD9"/>
              </a:solidFill>
              <a:latin typeface="Calibri" panose="020F0502020204030204" pitchFamily="34" charset="0"/>
            </a:endParaRPr>
          </a:p>
        </p:txBody>
      </p:sp>
      <p:grpSp>
        <p:nvGrpSpPr>
          <p:cNvPr id="12" name="Group 11"/>
          <p:cNvGrpSpPr/>
          <p:nvPr userDrawn="1"/>
        </p:nvGrpSpPr>
        <p:grpSpPr>
          <a:xfrm>
            <a:off x="925794" y="432250"/>
            <a:ext cx="10374269" cy="1210062"/>
            <a:chOff x="925794" y="432250"/>
            <a:chExt cx="10374269" cy="1210062"/>
          </a:xfrm>
        </p:grpSpPr>
        <p:pic>
          <p:nvPicPr>
            <p:cNvPr id="13" name="Picture 12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494450" y="432250"/>
              <a:ext cx="3805613" cy="1159416"/>
            </a:xfrm>
            <a:prstGeom prst="rect">
              <a:avLst/>
            </a:prstGeom>
          </p:spPr>
        </p:pic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25794" y="432250"/>
              <a:ext cx="4323072" cy="1210062"/>
            </a:xfrm>
            <a:prstGeom prst="rect">
              <a:avLst/>
            </a:prstGeom>
          </p:spPr>
        </p:pic>
      </p:grp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" y="6025489"/>
            <a:ext cx="12190413" cy="876898"/>
          </a:xfrm>
          <a:prstGeom prst="rect">
            <a:avLst/>
          </a:prstGeom>
        </p:spPr>
      </p:pic>
      <p:sp>
        <p:nvSpPr>
          <p:cNvPr id="16" name="Google Shape;8;p1"/>
          <p:cNvSpPr txBox="1">
            <a:spLocks/>
          </p:cNvSpPr>
          <p:nvPr userDrawn="1"/>
        </p:nvSpPr>
        <p:spPr>
          <a:xfrm>
            <a:off x="11102801" y="6131354"/>
            <a:ext cx="731505" cy="5249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rgbClr val="088F9E"/>
                </a:solidFill>
                <a:latin typeface="Calibri" panose="020F0502020204030204" pitchFamily="34" charset="0"/>
                <a:ea typeface="Inter-Regular"/>
                <a:cs typeface="Calibri" panose="020F0502020204030204" pitchFamily="34" charset="0"/>
                <a:sym typeface="Inter-Regular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7BD9AD7-600F-17C1-1713-66D0B1989CE6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val="hdr"/>
              </p:ext>
            </p:extLst>
          </p:nvPr>
        </p:nvSpPr>
        <p:spPr>
          <a:xfrm>
            <a:off x="5835650" y="63500"/>
            <a:ext cx="544513" cy="15240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n-GB" sz="1000">
                <a:solidFill>
                  <a:srgbClr val="000000">
                    <a:alpha val="50000"/>
                  </a:srgbClr>
                </a:solidFill>
                <a:latin typeface="Aptos" panose="020B0004020202020204" pitchFamily="34" charset="0"/>
              </a:rPr>
              <a:t>OFFICIAL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0DD6315-EEA2-A90D-0236-09DAF1D35CC6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val="ftr"/>
              </p:ext>
            </p:extLst>
          </p:nvPr>
        </p:nvSpPr>
        <p:spPr>
          <a:xfrm>
            <a:off x="5835650" y="6643688"/>
            <a:ext cx="544513" cy="15240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n-GB" sz="1000">
                <a:solidFill>
                  <a:srgbClr val="000000">
                    <a:alpha val="50000"/>
                  </a:srgbClr>
                </a:solidFill>
                <a:latin typeface="Aptos" panose="020B0004020202020204" pitchFamily="34" charset="0"/>
              </a:rPr>
              <a:t>OFFICIAL</a:t>
            </a:r>
          </a:p>
        </p:txBody>
      </p:sp>
    </p:spTree>
    <p:extLst>
      <p:ext uri="{BB962C8B-B14F-4D97-AF65-F5344CB8AC3E}">
        <p14:creationId xmlns:p14="http://schemas.microsoft.com/office/powerpoint/2010/main" val="24922652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직사각형 3">
            <a:extLst>
              <a:ext uri="{FF2B5EF4-FFF2-40B4-BE49-F238E27FC236}">
                <a16:creationId xmlns:a16="http://schemas.microsoft.com/office/drawing/2014/main" id="{0AC05B60-4D61-2B4F-BCB8-0689A6065731}"/>
              </a:ext>
            </a:extLst>
          </p:cNvPr>
          <p:cNvSpPr/>
          <p:nvPr userDrawn="1"/>
        </p:nvSpPr>
        <p:spPr>
          <a:xfrm>
            <a:off x="1" y="1"/>
            <a:ext cx="12190412" cy="6859588"/>
          </a:xfrm>
          <a:prstGeom prst="rect">
            <a:avLst/>
          </a:prstGeom>
          <a:gradFill>
            <a:gsLst>
              <a:gs pos="0">
                <a:schemeClr val="bg1"/>
              </a:gs>
              <a:gs pos="54000">
                <a:schemeClr val="bg1"/>
              </a:gs>
              <a:gs pos="99000">
                <a:srgbClr val="E9F5F9"/>
              </a:gs>
              <a:gs pos="80000">
                <a:srgbClr val="E9F5F9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x-none" altLang="en-US">
              <a:solidFill>
                <a:srgbClr val="009DD9"/>
              </a:solidFill>
              <a:latin typeface="Calibri" panose="020F0502020204030204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5982690"/>
            <a:ext cx="12190412" cy="876898"/>
          </a:xfrm>
          <a:prstGeom prst="rect">
            <a:avLst/>
          </a:prstGeom>
        </p:spPr>
      </p:pic>
      <p:sp>
        <p:nvSpPr>
          <p:cNvPr id="9" name="직사각형 3">
            <a:extLst>
              <a:ext uri="{FF2B5EF4-FFF2-40B4-BE49-F238E27FC236}">
                <a16:creationId xmlns:a16="http://schemas.microsoft.com/office/drawing/2014/main" id="{0AC05B60-4D61-2B4F-BCB8-0689A6065731}"/>
              </a:ext>
            </a:extLst>
          </p:cNvPr>
          <p:cNvSpPr/>
          <p:nvPr userDrawn="1"/>
        </p:nvSpPr>
        <p:spPr>
          <a:xfrm flipV="1">
            <a:off x="1" y="1003511"/>
            <a:ext cx="12190412" cy="45719"/>
          </a:xfrm>
          <a:prstGeom prst="rect">
            <a:avLst/>
          </a:prstGeom>
          <a:solidFill>
            <a:srgbClr val="CCEA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x-none" altLang="en-US">
              <a:solidFill>
                <a:srgbClr val="009DD9"/>
              </a:solidFill>
              <a:latin typeface="Calibri" panose="020F0502020204030204" pitchFamily="34" charset="0"/>
            </a:endParaRP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20712" y="249620"/>
            <a:ext cx="2931311" cy="636655"/>
          </a:xfrm>
          <a:prstGeom prst="rect">
            <a:avLst/>
          </a:prstGeom>
        </p:spPr>
      </p:pic>
      <p:sp>
        <p:nvSpPr>
          <p:cNvPr id="12" name="Google Shape;8;p1"/>
          <p:cNvSpPr txBox="1">
            <a:spLocks noGrp="1"/>
          </p:cNvSpPr>
          <p:nvPr>
            <p:ph type="sldNum" idx="4"/>
          </p:nvPr>
        </p:nvSpPr>
        <p:spPr>
          <a:xfrm>
            <a:off x="11102801" y="6131354"/>
            <a:ext cx="731505" cy="5249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r" rtl="0">
              <a:buNone/>
              <a:defRPr sz="1733">
                <a:solidFill>
                  <a:srgbClr val="088F9E"/>
                </a:solidFill>
                <a:latin typeface="Calibri" panose="020F0502020204030204" pitchFamily="34" charset="0"/>
                <a:ea typeface="Inter-Regular"/>
                <a:cs typeface="Calibri" panose="020F0502020204030204" pitchFamily="34" charset="0"/>
                <a:sym typeface="Inter-Regular"/>
              </a:defRPr>
            </a:lvl1pPr>
            <a:lvl2pPr lvl="1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2pPr>
            <a:lvl3pPr lvl="2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3pPr>
            <a:lvl4pPr lvl="3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4pPr>
            <a:lvl5pPr lvl="4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5pPr>
            <a:lvl6pPr lvl="5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6pPr>
            <a:lvl7pPr lvl="6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7pPr>
            <a:lvl8pPr lvl="7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8pPr>
            <a:lvl9pPr lvl="8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F8C98B0-E0EC-9D9C-ABFB-659994C4D87E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val="hdr"/>
              </p:ext>
            </p:extLst>
          </p:nvPr>
        </p:nvSpPr>
        <p:spPr>
          <a:xfrm>
            <a:off x="5835650" y="63500"/>
            <a:ext cx="544513" cy="15240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n-GB" sz="1000">
                <a:solidFill>
                  <a:srgbClr val="000000">
                    <a:alpha val="50000"/>
                  </a:srgbClr>
                </a:solidFill>
                <a:latin typeface="Aptos" panose="020B0004020202020204" pitchFamily="34" charset="0"/>
              </a:rPr>
              <a:t>OFFICIAL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B74113A-E56A-BF18-5F57-7CB577B49053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val="ftr"/>
              </p:ext>
            </p:extLst>
          </p:nvPr>
        </p:nvSpPr>
        <p:spPr>
          <a:xfrm>
            <a:off x="5835650" y="6643688"/>
            <a:ext cx="544513" cy="15240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n-GB" sz="1000">
                <a:solidFill>
                  <a:srgbClr val="000000">
                    <a:alpha val="50000"/>
                  </a:srgbClr>
                </a:solidFill>
                <a:latin typeface="Aptos" panose="020B0004020202020204" pitchFamily="34" charset="0"/>
              </a:rPr>
              <a:t>OFFICIAL</a:t>
            </a:r>
          </a:p>
        </p:txBody>
      </p:sp>
    </p:spTree>
    <p:extLst>
      <p:ext uri="{BB962C8B-B14F-4D97-AF65-F5344CB8AC3E}">
        <p14:creationId xmlns:p14="http://schemas.microsoft.com/office/powerpoint/2010/main" val="9717272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70" r:id="rId2"/>
    <p:sldLayoutId id="2147483675" r:id="rId3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3">
            <a:extLst>
              <a:ext uri="{FF2B5EF4-FFF2-40B4-BE49-F238E27FC236}">
                <a16:creationId xmlns:a16="http://schemas.microsoft.com/office/drawing/2014/main" id="{0AC05B60-4D61-2B4F-BCB8-0689A6065731}"/>
              </a:ext>
            </a:extLst>
          </p:cNvPr>
          <p:cNvSpPr/>
          <p:nvPr userDrawn="1"/>
        </p:nvSpPr>
        <p:spPr>
          <a:xfrm>
            <a:off x="2" y="0"/>
            <a:ext cx="12190411" cy="6857107"/>
          </a:xfrm>
          <a:prstGeom prst="rect">
            <a:avLst/>
          </a:prstGeom>
          <a:solidFill>
            <a:srgbClr val="44B5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x-none" altLang="en-US">
              <a:latin typeface="Calibri" panose="020F0502020204030204" pitchFamily="34" charset="0"/>
            </a:endParaRPr>
          </a:p>
        </p:txBody>
      </p:sp>
      <p:sp>
        <p:nvSpPr>
          <p:cNvPr id="8" name="Rounded Rectangle 7"/>
          <p:cNvSpPr/>
          <p:nvPr userDrawn="1"/>
        </p:nvSpPr>
        <p:spPr>
          <a:xfrm>
            <a:off x="2510091" y="760317"/>
            <a:ext cx="7170233" cy="5341434"/>
          </a:xfrm>
          <a:prstGeom prst="roundRect">
            <a:avLst>
              <a:gd name="adj" fmla="val 9026"/>
            </a:avLst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latin typeface="Calibri" panose="020F0502020204030204" pitchFamily="34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" y="6096"/>
            <a:ext cx="12190413" cy="6851011"/>
          </a:xfrm>
          <a:prstGeom prst="rect">
            <a:avLst/>
          </a:prstGeom>
        </p:spPr>
      </p:pic>
      <p:sp>
        <p:nvSpPr>
          <p:cNvPr id="10" name="Oval 9"/>
          <p:cNvSpPr/>
          <p:nvPr userDrawn="1"/>
        </p:nvSpPr>
        <p:spPr>
          <a:xfrm>
            <a:off x="5399460" y="1317670"/>
            <a:ext cx="1291478" cy="127680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libri" panose="020F0502020204030204" pitchFamily="34" charset="0"/>
            </a:endParaRPr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38621" y="1466208"/>
            <a:ext cx="4914758" cy="1067442"/>
          </a:xfrm>
          <a:prstGeom prst="rect">
            <a:avLst/>
          </a:prstGeom>
        </p:spPr>
      </p:pic>
      <p:sp>
        <p:nvSpPr>
          <p:cNvPr id="11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7938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chemeClr val="bg1"/>
                </a:solidFill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7938"/>
            <a:ext cx="4113213" cy="365125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chemeClr val="bg1"/>
                </a:solidFill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13" name="Google Shape;8;p1"/>
          <p:cNvSpPr txBox="1">
            <a:spLocks noGrp="1"/>
          </p:cNvSpPr>
          <p:nvPr>
            <p:ph type="sldNum" idx="4"/>
          </p:nvPr>
        </p:nvSpPr>
        <p:spPr>
          <a:xfrm>
            <a:off x="11102801" y="6131354"/>
            <a:ext cx="731505" cy="5249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r" rtl="0">
              <a:buNone/>
              <a:defRPr sz="1733">
                <a:solidFill>
                  <a:srgbClr val="088F9E"/>
                </a:solidFill>
                <a:latin typeface="Calibri" panose="020F0502020204030204" pitchFamily="34" charset="0"/>
                <a:ea typeface="Inter-Regular"/>
                <a:cs typeface="Calibri" panose="020F0502020204030204" pitchFamily="34" charset="0"/>
                <a:sym typeface="Inter-Regular"/>
              </a:defRPr>
            </a:lvl1pPr>
            <a:lvl2pPr lvl="1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2pPr>
            <a:lvl3pPr lvl="2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3pPr>
            <a:lvl4pPr lvl="3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4pPr>
            <a:lvl5pPr lvl="4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5pPr>
            <a:lvl6pPr lvl="5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6pPr>
            <a:lvl7pPr lvl="6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7pPr>
            <a:lvl8pPr lvl="7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8pPr>
            <a:lvl9pPr lvl="8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9E6B33A-A870-DE72-890E-9E52D024E67C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val="hdr"/>
              </p:ext>
            </p:extLst>
          </p:nvPr>
        </p:nvSpPr>
        <p:spPr>
          <a:xfrm>
            <a:off x="5835650" y="63500"/>
            <a:ext cx="544513" cy="15240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n-GB" sz="1000">
                <a:solidFill>
                  <a:srgbClr val="000000">
                    <a:alpha val="50000"/>
                  </a:srgbClr>
                </a:solidFill>
                <a:latin typeface="Aptos" panose="020B0004020202020204" pitchFamily="34" charset="0"/>
              </a:rPr>
              <a:t>OFFICIAL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EF2BB2A-DB4D-EAD8-29F5-F829864EE83A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val="ftr"/>
              </p:ext>
            </p:extLst>
          </p:nvPr>
        </p:nvSpPr>
        <p:spPr>
          <a:xfrm>
            <a:off x="5835650" y="6643688"/>
            <a:ext cx="544513" cy="15240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n-GB" sz="1000">
                <a:solidFill>
                  <a:srgbClr val="000000">
                    <a:alpha val="50000"/>
                  </a:srgbClr>
                </a:solidFill>
                <a:latin typeface="Aptos" panose="020B0004020202020204" pitchFamily="34" charset="0"/>
              </a:rPr>
              <a:t>OFFICIAL</a:t>
            </a:r>
          </a:p>
        </p:txBody>
      </p:sp>
    </p:spTree>
    <p:extLst>
      <p:ext uri="{BB962C8B-B14F-4D97-AF65-F5344CB8AC3E}">
        <p14:creationId xmlns:p14="http://schemas.microsoft.com/office/powerpoint/2010/main" val="29616637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3.xml"/><Relationship Id="rId13" Type="http://schemas.openxmlformats.org/officeDocument/2006/relationships/diagramData" Target="../diagrams/data4.xml"/><Relationship Id="rId18" Type="http://schemas.openxmlformats.org/officeDocument/2006/relationships/diagramData" Target="../diagrams/data5.xml"/><Relationship Id="rId3" Type="http://schemas.openxmlformats.org/officeDocument/2006/relationships/diagramData" Target="../diagrams/data2.xml"/><Relationship Id="rId21" Type="http://schemas.openxmlformats.org/officeDocument/2006/relationships/diagramColors" Target="../diagrams/colors5.xml"/><Relationship Id="rId7" Type="http://schemas.microsoft.com/office/2007/relationships/diagramDrawing" Target="../diagrams/drawing2.xml"/><Relationship Id="rId12" Type="http://schemas.microsoft.com/office/2007/relationships/diagramDrawing" Target="../diagrams/drawing3.xml"/><Relationship Id="rId17" Type="http://schemas.microsoft.com/office/2007/relationships/diagramDrawing" Target="../diagrams/drawing4.xml"/><Relationship Id="rId2" Type="http://schemas.openxmlformats.org/officeDocument/2006/relationships/image" Target="../media/image14.jpeg"/><Relationship Id="rId16" Type="http://schemas.openxmlformats.org/officeDocument/2006/relationships/diagramColors" Target="../diagrams/colors4.xml"/><Relationship Id="rId20" Type="http://schemas.openxmlformats.org/officeDocument/2006/relationships/diagramQuickStyle" Target="../diagrams/quickStyle5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11" Type="http://schemas.openxmlformats.org/officeDocument/2006/relationships/diagramColors" Target="../diagrams/colors3.xml"/><Relationship Id="rId5" Type="http://schemas.openxmlformats.org/officeDocument/2006/relationships/diagramQuickStyle" Target="../diagrams/quickStyle2.xml"/><Relationship Id="rId15" Type="http://schemas.openxmlformats.org/officeDocument/2006/relationships/diagramQuickStyle" Target="../diagrams/quickStyle4.xml"/><Relationship Id="rId10" Type="http://schemas.openxmlformats.org/officeDocument/2006/relationships/diagramQuickStyle" Target="../diagrams/quickStyle3.xml"/><Relationship Id="rId19" Type="http://schemas.openxmlformats.org/officeDocument/2006/relationships/diagramLayout" Target="../diagrams/layout5.xml"/><Relationship Id="rId4" Type="http://schemas.openxmlformats.org/officeDocument/2006/relationships/diagramLayout" Target="../diagrams/layout2.xml"/><Relationship Id="rId9" Type="http://schemas.openxmlformats.org/officeDocument/2006/relationships/diagramLayout" Target="../diagrams/layout3.xml"/><Relationship Id="rId14" Type="http://schemas.openxmlformats.org/officeDocument/2006/relationships/diagramLayout" Target="../diagrams/layout4.xml"/><Relationship Id="rId22" Type="http://schemas.microsoft.com/office/2007/relationships/diagramDrawing" Target="../diagrams/drawing5.xml"/></Relationships>
</file>

<file path=ppt/slides/_rels/slide5.xml.rels><?xml version="1.0" encoding="UTF-8" standalone="yes"?>
<Relationships xmlns="http://schemas.openxmlformats.org/package/2006/relationships"><Relationship Id="rId13" Type="http://schemas.microsoft.com/office/2007/relationships/diagramDrawing" Target="../diagrams/drawing7.xml"/><Relationship Id="rId18" Type="http://schemas.microsoft.com/office/2007/relationships/diagramDrawing" Target="../diagrams/drawing8.xml"/><Relationship Id="rId26" Type="http://schemas.openxmlformats.org/officeDocument/2006/relationships/diagramQuickStyle" Target="../diagrams/quickStyle10.xml"/><Relationship Id="rId3" Type="http://schemas.openxmlformats.org/officeDocument/2006/relationships/image" Target="../media/image14.jpeg"/><Relationship Id="rId21" Type="http://schemas.openxmlformats.org/officeDocument/2006/relationships/diagramQuickStyle" Target="../diagrams/quickStyle9.xml"/><Relationship Id="rId7" Type="http://schemas.openxmlformats.org/officeDocument/2006/relationships/diagramColors" Target="../diagrams/colors6.xml"/><Relationship Id="rId12" Type="http://schemas.openxmlformats.org/officeDocument/2006/relationships/diagramColors" Target="../diagrams/colors7.xml"/><Relationship Id="rId17" Type="http://schemas.openxmlformats.org/officeDocument/2006/relationships/diagramColors" Target="../diagrams/colors8.xml"/><Relationship Id="rId25" Type="http://schemas.openxmlformats.org/officeDocument/2006/relationships/diagramLayout" Target="../diagrams/layout10.xml"/><Relationship Id="rId33" Type="http://schemas.microsoft.com/office/2007/relationships/diagramDrawing" Target="../diagrams/drawing11.xml"/><Relationship Id="rId2" Type="http://schemas.openxmlformats.org/officeDocument/2006/relationships/notesSlide" Target="../notesSlides/notesSlide3.xml"/><Relationship Id="rId16" Type="http://schemas.openxmlformats.org/officeDocument/2006/relationships/diagramQuickStyle" Target="../diagrams/quickStyle8.xml"/><Relationship Id="rId20" Type="http://schemas.openxmlformats.org/officeDocument/2006/relationships/diagramLayout" Target="../diagrams/layout9.xml"/><Relationship Id="rId29" Type="http://schemas.openxmlformats.org/officeDocument/2006/relationships/diagramData" Target="../diagrams/data11.xml"/><Relationship Id="rId1" Type="http://schemas.openxmlformats.org/officeDocument/2006/relationships/slideLayout" Target="../slideLayouts/slideLayout3.xml"/><Relationship Id="rId6" Type="http://schemas.openxmlformats.org/officeDocument/2006/relationships/diagramQuickStyle" Target="../diagrams/quickStyle6.xml"/><Relationship Id="rId11" Type="http://schemas.openxmlformats.org/officeDocument/2006/relationships/diagramQuickStyle" Target="../diagrams/quickStyle7.xml"/><Relationship Id="rId24" Type="http://schemas.openxmlformats.org/officeDocument/2006/relationships/diagramData" Target="../diagrams/data10.xml"/><Relationship Id="rId32" Type="http://schemas.openxmlformats.org/officeDocument/2006/relationships/diagramColors" Target="../diagrams/colors11.xml"/><Relationship Id="rId5" Type="http://schemas.openxmlformats.org/officeDocument/2006/relationships/diagramLayout" Target="../diagrams/layout6.xml"/><Relationship Id="rId15" Type="http://schemas.openxmlformats.org/officeDocument/2006/relationships/diagramLayout" Target="../diagrams/layout8.xml"/><Relationship Id="rId23" Type="http://schemas.microsoft.com/office/2007/relationships/diagramDrawing" Target="../diagrams/drawing9.xml"/><Relationship Id="rId28" Type="http://schemas.microsoft.com/office/2007/relationships/diagramDrawing" Target="../diagrams/drawing10.xml"/><Relationship Id="rId10" Type="http://schemas.openxmlformats.org/officeDocument/2006/relationships/diagramLayout" Target="../diagrams/layout7.xml"/><Relationship Id="rId19" Type="http://schemas.openxmlformats.org/officeDocument/2006/relationships/diagramData" Target="../diagrams/data9.xml"/><Relationship Id="rId31" Type="http://schemas.openxmlformats.org/officeDocument/2006/relationships/diagramQuickStyle" Target="../diagrams/quickStyle11.xml"/><Relationship Id="rId4" Type="http://schemas.openxmlformats.org/officeDocument/2006/relationships/diagramData" Target="../diagrams/data6.xml"/><Relationship Id="rId9" Type="http://schemas.openxmlformats.org/officeDocument/2006/relationships/diagramData" Target="../diagrams/data7.xml"/><Relationship Id="rId14" Type="http://schemas.openxmlformats.org/officeDocument/2006/relationships/diagramData" Target="../diagrams/data8.xml"/><Relationship Id="rId22" Type="http://schemas.openxmlformats.org/officeDocument/2006/relationships/diagramColors" Target="../diagrams/colors9.xml"/><Relationship Id="rId27" Type="http://schemas.openxmlformats.org/officeDocument/2006/relationships/diagramColors" Target="../diagrams/colors10.xml"/><Relationship Id="rId30" Type="http://schemas.openxmlformats.org/officeDocument/2006/relationships/diagramLayout" Target="../diagrams/layout11.xml"/><Relationship Id="rId8" Type="http://schemas.microsoft.com/office/2007/relationships/diagramDrawing" Target="../diagrams/drawing6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diagramLayout" Target="../diagrams/layout12.xml"/><Relationship Id="rId7" Type="http://schemas.openxmlformats.org/officeDocument/2006/relationships/image" Target="../media/image14.jpeg"/><Relationship Id="rId2" Type="http://schemas.openxmlformats.org/officeDocument/2006/relationships/diagramData" Target="../diagrams/data1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2.xml"/><Relationship Id="rId5" Type="http://schemas.openxmlformats.org/officeDocument/2006/relationships/diagramColors" Target="../diagrams/colors12.xml"/><Relationship Id="rId10" Type="http://schemas.openxmlformats.org/officeDocument/2006/relationships/image" Target="../media/image30.svg"/><Relationship Id="rId4" Type="http://schemas.openxmlformats.org/officeDocument/2006/relationships/diagramQuickStyle" Target="../diagrams/quickStyle12.xml"/><Relationship Id="rId9" Type="http://schemas.openxmlformats.org/officeDocument/2006/relationships/image" Target="../media/image29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mailto:EmergingTechnologies@ofgem.gov.uk" TargetMode="Externa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3.xml"/><Relationship Id="rId13" Type="http://schemas.microsoft.com/office/2007/relationships/diagramDrawing" Target="../diagrams/drawing14.xml"/><Relationship Id="rId3" Type="http://schemas.openxmlformats.org/officeDocument/2006/relationships/image" Target="../media/image14.jpeg"/><Relationship Id="rId7" Type="http://schemas.openxmlformats.org/officeDocument/2006/relationships/diagramColors" Target="../diagrams/colors13.xml"/><Relationship Id="rId12" Type="http://schemas.openxmlformats.org/officeDocument/2006/relationships/diagramColors" Target="../diagrams/colors14.xml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3.xml"/><Relationship Id="rId11" Type="http://schemas.openxmlformats.org/officeDocument/2006/relationships/diagramQuickStyle" Target="../diagrams/quickStyle14.xml"/><Relationship Id="rId5" Type="http://schemas.openxmlformats.org/officeDocument/2006/relationships/diagramLayout" Target="../diagrams/layout13.xml"/><Relationship Id="rId10" Type="http://schemas.openxmlformats.org/officeDocument/2006/relationships/diagramLayout" Target="../diagrams/layout14.xml"/><Relationship Id="rId4" Type="http://schemas.openxmlformats.org/officeDocument/2006/relationships/diagramData" Target="../diagrams/data13.xml"/><Relationship Id="rId9" Type="http://schemas.openxmlformats.org/officeDocument/2006/relationships/diagramData" Target="../diagrams/data14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jpeg"/><Relationship Id="rId3" Type="http://schemas.openxmlformats.org/officeDocument/2006/relationships/image" Target="../media/image14.jpeg"/><Relationship Id="rId7" Type="http://schemas.openxmlformats.org/officeDocument/2006/relationships/image" Target="../media/image35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svg"/><Relationship Id="rId5" Type="http://schemas.openxmlformats.org/officeDocument/2006/relationships/image" Target="../media/image34.png"/><Relationship Id="rId4" Type="http://schemas.openxmlformats.org/officeDocument/2006/relationships/image" Target="../media/image33.png"/><Relationship Id="rId9" Type="http://schemas.openxmlformats.org/officeDocument/2006/relationships/image" Target="../media/image37.sv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svg"/><Relationship Id="rId3" Type="http://schemas.openxmlformats.org/officeDocument/2006/relationships/image" Target="../media/image38.png"/><Relationship Id="rId7" Type="http://schemas.openxmlformats.org/officeDocument/2006/relationships/image" Target="../media/image42.sv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Relationship Id="rId9" Type="http://schemas.openxmlformats.org/officeDocument/2006/relationships/image" Target="../media/image4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12190411" cy="6859588"/>
          </a:xfrm>
          <a:prstGeom prst="rect">
            <a:avLst/>
          </a:prstGeom>
        </p:spPr>
      </p:pic>
      <p:sp>
        <p:nvSpPr>
          <p:cNvPr id="14" name="직사각형 3">
            <a:extLst>
              <a:ext uri="{FF2B5EF4-FFF2-40B4-BE49-F238E27FC236}">
                <a16:creationId xmlns:a16="http://schemas.microsoft.com/office/drawing/2014/main" id="{0AC05B60-4D61-2B4F-BCB8-0689A6065731}"/>
              </a:ext>
            </a:extLst>
          </p:cNvPr>
          <p:cNvSpPr/>
          <p:nvPr/>
        </p:nvSpPr>
        <p:spPr>
          <a:xfrm>
            <a:off x="1" y="0"/>
            <a:ext cx="12190412" cy="6896336"/>
          </a:xfrm>
          <a:prstGeom prst="rect">
            <a:avLst/>
          </a:prstGeom>
          <a:solidFill>
            <a:schemeClr val="bg1">
              <a:alpha val="3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x-none" altLang="en-US">
              <a:solidFill>
                <a:srgbClr val="009DD9"/>
              </a:solidFill>
              <a:latin typeface="Calibri" panose="020F0502020204030204" pitchFamily="34" charset="0"/>
            </a:endParaRPr>
          </a:p>
        </p:txBody>
      </p:sp>
      <p:sp>
        <p:nvSpPr>
          <p:cNvPr id="15" name="직사각형 3">
            <a:extLst>
              <a:ext uri="{FF2B5EF4-FFF2-40B4-BE49-F238E27FC236}">
                <a16:creationId xmlns:a16="http://schemas.microsoft.com/office/drawing/2014/main" id="{0AC05B60-4D61-2B4F-BCB8-0689A6065731}"/>
              </a:ext>
            </a:extLst>
          </p:cNvPr>
          <p:cNvSpPr/>
          <p:nvPr/>
        </p:nvSpPr>
        <p:spPr>
          <a:xfrm>
            <a:off x="1" y="-3850"/>
            <a:ext cx="12190412" cy="1874739"/>
          </a:xfrm>
          <a:prstGeom prst="rect">
            <a:avLst/>
          </a:prstGeom>
          <a:gradFill>
            <a:gsLst>
              <a:gs pos="0">
                <a:schemeClr val="lt1">
                  <a:alpha val="56000"/>
                </a:schemeClr>
              </a:gs>
              <a:gs pos="38000">
                <a:schemeClr val="lt1"/>
              </a:gs>
              <a:gs pos="100000">
                <a:schemeClr val="lt2">
                  <a:alpha val="0"/>
                </a:schemeClr>
              </a:gs>
            </a:gsLst>
            <a:lin ang="2700006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x-none" altLang="en-US">
              <a:solidFill>
                <a:srgbClr val="009DD9"/>
              </a:solidFill>
              <a:latin typeface="Calibri" panose="020F0502020204030204" pitchFamily="34" charset="0"/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925794" y="2303139"/>
            <a:ext cx="10881396" cy="8609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spcFirstLastPara="1" vert="horz" wrap="square" lIns="132741" tIns="66371" rIns="132741" bIns="66371" numCol="1" rtlCol="0" anchor="t" anchorCtr="0" compatLnSpc="1">
            <a:prstTxWarp prst="textNoShape">
              <a:avLst/>
            </a:prstTxWarp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defTabSz="746568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hlink"/>
              </a:buClr>
              <a:buSzPts val="3200"/>
              <a:buFont typeface="굴림체" pitchFamily="49" charset="-127"/>
              <a:buNone/>
              <a:defRPr lang="ko-KR" altLang="en-US" sz="5399" b="0" i="0" u="none" strike="noStrike" kern="1200" cap="none" baseline="0" dirty="0">
                <a:solidFill>
                  <a:srgbClr val="386907"/>
                </a:solidFill>
                <a:effectLst/>
                <a:latin typeface="+mj-lt"/>
                <a:ea typeface="맑은 고딕" pitchFamily="50" charset="-127"/>
                <a:cs typeface="+mj-cs"/>
                <a:sym typeface="Inter-Regular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9pPr>
          </a:lstStyle>
          <a:p>
            <a:endParaRPr lang="en-GB" sz="3600" b="1">
              <a:solidFill>
                <a:srgbClr val="088F9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GB" sz="3600" b="1">
              <a:solidFill>
                <a:srgbClr val="088F9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GB" sz="3600" b="1">
                <a:solidFill>
                  <a:srgbClr val="088F9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Spotlight on Ofgem's AI regulatory approach</a:t>
            </a:r>
          </a:p>
          <a:p>
            <a:r>
              <a:rPr lang="en-GB" sz="2200">
                <a:solidFill>
                  <a:srgbClr val="088F9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Enabling responsible AI innovation while protecting consumers and energy system resilience</a:t>
            </a:r>
          </a:p>
          <a:p>
            <a:endParaRPr lang="en-GB" sz="3200">
              <a:solidFill>
                <a:srgbClr val="088F9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GB" sz="2000" b="1">
                <a:solidFill>
                  <a:srgbClr val="088F9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Jonathan Thurlwell</a:t>
            </a:r>
          </a:p>
          <a:p>
            <a:r>
              <a:rPr lang="en-GB" sz="2000">
                <a:solidFill>
                  <a:srgbClr val="088F9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Head of Emerging Technologies</a:t>
            </a:r>
          </a:p>
          <a:p>
            <a:r>
              <a:rPr lang="en-GB" sz="2000">
                <a:solidFill>
                  <a:srgbClr val="088F9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Ofgem</a:t>
            </a:r>
            <a:endParaRPr lang="en-US" sz="2000">
              <a:solidFill>
                <a:srgbClr val="088F9E"/>
              </a:solidFill>
              <a:latin typeface="Calibri" panose="020F0502020204030204" pitchFamily="34" charset="0"/>
            </a:endParaRPr>
          </a:p>
        </p:txBody>
      </p:sp>
      <p:sp>
        <p:nvSpPr>
          <p:cNvPr id="12" name="직사각형 3">
            <a:extLst>
              <a:ext uri="{FF2B5EF4-FFF2-40B4-BE49-F238E27FC236}">
                <a16:creationId xmlns:a16="http://schemas.microsoft.com/office/drawing/2014/main" id="{0AC05B60-4D61-2B4F-BCB8-0689A6065731}"/>
              </a:ext>
            </a:extLst>
          </p:cNvPr>
          <p:cNvSpPr/>
          <p:nvPr/>
        </p:nvSpPr>
        <p:spPr>
          <a:xfrm flipV="1">
            <a:off x="1" y="1854588"/>
            <a:ext cx="12190412" cy="45719"/>
          </a:xfrm>
          <a:prstGeom prst="rect">
            <a:avLst/>
          </a:prstGeom>
          <a:solidFill>
            <a:srgbClr val="44B5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x-none" altLang="en-US">
              <a:solidFill>
                <a:srgbClr val="009DD9"/>
              </a:solidFill>
              <a:latin typeface="Calibri" panose="020F0502020204030204" pitchFamily="34" charset="0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925794" y="432250"/>
            <a:ext cx="10374269" cy="1210062"/>
            <a:chOff x="925794" y="432250"/>
            <a:chExt cx="10374269" cy="1210062"/>
          </a:xfrm>
        </p:grpSpPr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494450" y="432250"/>
              <a:ext cx="3805613" cy="1159416"/>
            </a:xfrm>
            <a:prstGeom prst="rect">
              <a:avLst/>
            </a:prstGeom>
          </p:spPr>
        </p:pic>
        <p:pic>
          <p:nvPicPr>
            <p:cNvPr id="13" name="Picture 12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25794" y="432250"/>
              <a:ext cx="4323072" cy="1210062"/>
            </a:xfrm>
            <a:prstGeom prst="rect">
              <a:avLst/>
            </a:prstGeom>
          </p:spPr>
        </p:pic>
      </p:grpSp>
      <p:pic>
        <p:nvPicPr>
          <p:cNvPr id="16" name="Picture 1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" y="6025489"/>
            <a:ext cx="12190413" cy="876898"/>
          </a:xfrm>
          <a:prstGeom prst="rect">
            <a:avLst/>
          </a:prstGeom>
        </p:spPr>
      </p:pic>
      <p:sp>
        <p:nvSpPr>
          <p:cNvPr id="18" name="Rectangle 17"/>
          <p:cNvSpPr/>
          <p:nvPr/>
        </p:nvSpPr>
        <p:spPr>
          <a:xfrm>
            <a:off x="1039543" y="6517428"/>
            <a:ext cx="161935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0" fontAlgn="base" hangingPunct="0">
              <a:spcBef>
                <a:spcPts val="600"/>
              </a:spcBef>
              <a:spcAft>
                <a:spcPts val="600"/>
              </a:spcAft>
              <a:buClr>
                <a:srgbClr val="088F9E"/>
              </a:buClr>
            </a:pPr>
            <a:r>
              <a:rPr lang="da-DK" altLang="ko-KR" sz="140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22 September 2026</a:t>
            </a:r>
          </a:p>
        </p:txBody>
      </p:sp>
    </p:spTree>
    <p:extLst>
      <p:ext uri="{BB962C8B-B14F-4D97-AF65-F5344CB8AC3E}">
        <p14:creationId xmlns:p14="http://schemas.microsoft.com/office/powerpoint/2010/main" val="27894228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8D1CF0-576C-91B9-C4B3-A3CFA5446D6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9468" y="268720"/>
            <a:ext cx="9142413" cy="486304"/>
          </a:xfrm>
        </p:spPr>
        <p:txBody>
          <a:bodyPr/>
          <a:lstStyle/>
          <a:p>
            <a:r>
              <a:rPr lang="en-GB"/>
              <a:t>Why is AI different?</a:t>
            </a:r>
          </a:p>
        </p:txBody>
      </p:sp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BAD6F873-14EB-5227-405E-214E9AA7341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48662645"/>
              </p:ext>
            </p:extLst>
          </p:nvPr>
        </p:nvGraphicFramePr>
        <p:xfrm>
          <a:off x="658837" y="422031"/>
          <a:ext cx="10109982" cy="666808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2A8E47C-BC61-E99C-697E-1502F5793EA8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658837" y="1169443"/>
            <a:ext cx="9142413" cy="685800"/>
          </a:xfrm>
        </p:spPr>
        <p:txBody>
          <a:bodyPr/>
          <a:lstStyle/>
          <a:p>
            <a:r>
              <a:rPr lang="en-GB"/>
              <a:t>AI: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6D86082-A78E-10A1-F3A4-C33D80289BE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590" y="225961"/>
            <a:ext cx="1065878" cy="571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61030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926FD4C-A7B1-9322-41AF-005613D335F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9468" y="268720"/>
            <a:ext cx="9142413" cy="486304"/>
          </a:xfrm>
        </p:spPr>
        <p:txBody>
          <a:bodyPr/>
          <a:lstStyle/>
          <a:p>
            <a:r>
              <a:rPr lang="en-GB"/>
              <a:t>Why AI matters for energy regulation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C758494-7506-5FF7-BF3B-1C2AA25E4DE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590" y="225961"/>
            <a:ext cx="1065878" cy="571823"/>
          </a:xfrm>
          <a:prstGeom prst="rect">
            <a:avLst/>
          </a:prstGeom>
        </p:spPr>
      </p:pic>
      <p:grpSp>
        <p:nvGrpSpPr>
          <p:cNvPr id="27" name="Group 26">
            <a:extLst>
              <a:ext uri="{FF2B5EF4-FFF2-40B4-BE49-F238E27FC236}">
                <a16:creationId xmlns:a16="http://schemas.microsoft.com/office/drawing/2014/main" id="{303B7D5A-75B6-C656-6D68-51E03E576BD6}"/>
              </a:ext>
            </a:extLst>
          </p:cNvPr>
          <p:cNvGrpSpPr/>
          <p:nvPr/>
        </p:nvGrpSpPr>
        <p:grpSpPr>
          <a:xfrm>
            <a:off x="240707" y="1742697"/>
            <a:ext cx="2583176" cy="3578669"/>
            <a:chOff x="240707" y="1742697"/>
            <a:chExt cx="2583176" cy="3578669"/>
          </a:xfrm>
        </p:grpSpPr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C3EC7433-F7E8-73B3-80AA-D46B68AAAAC6}"/>
                </a:ext>
              </a:extLst>
            </p:cNvPr>
            <p:cNvGrpSpPr/>
            <p:nvPr/>
          </p:nvGrpSpPr>
          <p:grpSpPr>
            <a:xfrm>
              <a:off x="240707" y="1742697"/>
              <a:ext cx="2583176" cy="3578669"/>
              <a:chOff x="2756" y="0"/>
              <a:chExt cx="2889423" cy="3203491"/>
            </a:xfrm>
          </p:grpSpPr>
          <p:sp>
            <p:nvSpPr>
              <p:cNvPr id="14" name="Rectangle: Rounded Corners 13">
                <a:extLst>
                  <a:ext uri="{FF2B5EF4-FFF2-40B4-BE49-F238E27FC236}">
                    <a16:creationId xmlns:a16="http://schemas.microsoft.com/office/drawing/2014/main" id="{8858B17B-8BE7-A916-12D5-201783CB1104}"/>
                  </a:ext>
                </a:extLst>
              </p:cNvPr>
              <p:cNvSpPr/>
              <p:nvPr/>
            </p:nvSpPr>
            <p:spPr>
              <a:xfrm>
                <a:off x="2756" y="0"/>
                <a:ext cx="2889423" cy="3203491"/>
              </a:xfrm>
              <a:prstGeom prst="roundRect">
                <a:avLst>
                  <a:gd name="adj" fmla="val 10000"/>
                </a:avLst>
              </a:prstGeom>
              <a:solidFill>
                <a:srgbClr val="110026"/>
              </a:solidFill>
            </p:spPr>
            <p:style>
              <a:lnRef idx="0">
                <a:schemeClr val="lt2">
                  <a:hueOff val="0"/>
                  <a:satOff val="0"/>
                  <a:lumOff val="0"/>
                  <a:alphaOff val="0"/>
                </a:schemeClr>
              </a:lnRef>
              <a:fillRef idx="3">
                <a:scrgbClr r="0" g="0" b="0"/>
              </a:fillRef>
              <a:effectRef idx="3">
                <a:schemeClr val="dk2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/>
              <a:lstStyle/>
              <a:p>
                <a:endParaRPr lang="en-GB"/>
              </a:p>
            </p:txBody>
          </p:sp>
          <p:sp>
            <p:nvSpPr>
              <p:cNvPr id="15" name="Rectangle: Rounded Corners 4">
                <a:extLst>
                  <a:ext uri="{FF2B5EF4-FFF2-40B4-BE49-F238E27FC236}">
                    <a16:creationId xmlns:a16="http://schemas.microsoft.com/office/drawing/2014/main" id="{FDDD3CC6-4F98-4A41-15F7-7378EB662368}"/>
                  </a:ext>
                </a:extLst>
              </p:cNvPr>
              <p:cNvSpPr txBox="1"/>
              <p:nvPr/>
            </p:nvSpPr>
            <p:spPr>
              <a:xfrm>
                <a:off x="2756" y="1510226"/>
                <a:ext cx="2889423" cy="1663866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170688" tIns="170688" rIns="170688" bIns="170688" numCol="1" spcCol="1270" anchor="t" anchorCtr="1">
                <a:noAutofit/>
              </a:bodyPr>
              <a:lstStyle/>
              <a:p>
                <a:pPr marL="0" lvl="0" indent="0" algn="l" defTabSz="10668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r>
                  <a:rPr lang="en-GB" sz="2400" b="1" kern="1200">
                    <a:latin typeface="+mn-lt"/>
                    <a:ea typeface="+mn-ea"/>
                    <a:cs typeface="+mn-cs"/>
                  </a:rPr>
                  <a:t>Consumers</a:t>
                </a:r>
                <a:endParaRPr lang="en-GB" sz="2000" kern="1200">
                  <a:latin typeface="+mn-lt"/>
                  <a:ea typeface="+mn-ea"/>
                  <a:cs typeface="+mn-cs"/>
                </a:endParaRPr>
              </a:p>
              <a:p>
                <a:pPr marL="285750" lvl="1" indent="-285750" algn="l" defTabSz="622300">
                  <a:lnSpc>
                    <a:spcPct val="90000"/>
                  </a:lnSpc>
                  <a:spcBef>
                    <a:spcPct val="0"/>
                  </a:spcBef>
                  <a:spcAft>
                    <a:spcPct val="15000"/>
                  </a:spcAft>
                  <a:buClr>
                    <a:schemeClr val="bg1"/>
                  </a:buClr>
                  <a:buFont typeface="Arial" panose="020B0604020202020204" pitchFamily="34" charset="0"/>
                  <a:buChar char="•"/>
                </a:pPr>
                <a:r>
                  <a:rPr lang="en-GB" sz="1400" b="0" i="0" kern="1200">
                    <a:latin typeface="+mn-lt"/>
                    <a:ea typeface="+mn-ea"/>
                    <a:cs typeface="+mn-cs"/>
                  </a:rPr>
                  <a:t>Customer service</a:t>
                </a:r>
                <a:endParaRPr lang="en-GB" sz="1400" kern="1200">
                  <a:latin typeface="+mn-lt"/>
                  <a:ea typeface="+mn-ea"/>
                  <a:cs typeface="+mn-cs"/>
                </a:endParaRPr>
              </a:p>
              <a:p>
                <a:pPr marL="285750" lvl="1" indent="-285750" algn="l" defTabSz="622300">
                  <a:lnSpc>
                    <a:spcPct val="90000"/>
                  </a:lnSpc>
                  <a:spcBef>
                    <a:spcPct val="0"/>
                  </a:spcBef>
                  <a:spcAft>
                    <a:spcPct val="15000"/>
                  </a:spcAft>
                  <a:buClr>
                    <a:schemeClr val="bg1"/>
                  </a:buClr>
                  <a:buFont typeface="Arial" panose="020B0604020202020204" pitchFamily="34" charset="0"/>
                  <a:buChar char="•"/>
                </a:pPr>
                <a:r>
                  <a:rPr lang="en-GB" sz="1400" kern="1200">
                    <a:latin typeface="+mn-lt"/>
                    <a:ea typeface="+mn-ea"/>
                    <a:cs typeface="+mn-cs"/>
                  </a:rPr>
                  <a:t>Process automation</a:t>
                </a:r>
              </a:p>
              <a:p>
                <a:pPr marL="285750" lvl="1" indent="-285750" algn="l" defTabSz="622300">
                  <a:lnSpc>
                    <a:spcPct val="90000"/>
                  </a:lnSpc>
                  <a:spcBef>
                    <a:spcPct val="0"/>
                  </a:spcBef>
                  <a:spcAft>
                    <a:spcPct val="15000"/>
                  </a:spcAft>
                  <a:buClr>
                    <a:schemeClr val="bg1"/>
                  </a:buClr>
                  <a:buFont typeface="Arial" panose="020B0604020202020204" pitchFamily="34" charset="0"/>
                  <a:buChar char="•"/>
                </a:pPr>
                <a:r>
                  <a:rPr lang="en-GB" sz="1400" kern="1200">
                    <a:latin typeface="+mn-lt"/>
                    <a:ea typeface="+mn-ea"/>
                    <a:cs typeface="+mn-cs"/>
                  </a:rPr>
                  <a:t>Vulnerable consumer identification</a:t>
                </a:r>
              </a:p>
            </p:txBody>
          </p:sp>
        </p:grpSp>
        <p:sp>
          <p:nvSpPr>
            <p:cNvPr id="2" name="Oval 1" descr="Adult spending time with kid">
              <a:extLst>
                <a:ext uri="{FF2B5EF4-FFF2-40B4-BE49-F238E27FC236}">
                  <a16:creationId xmlns:a16="http://schemas.microsoft.com/office/drawing/2014/main" id="{4C7F37D8-6784-85DA-2F7B-6C384B81E3E8}"/>
                </a:ext>
              </a:extLst>
            </p:cNvPr>
            <p:cNvSpPr/>
            <p:nvPr/>
          </p:nvSpPr>
          <p:spPr>
            <a:xfrm>
              <a:off x="806094" y="2103294"/>
              <a:ext cx="1385168" cy="1385168"/>
            </a:xfrm>
            <a:prstGeom prst="ellipse">
              <a:avLst/>
            </a:prstGeom>
            <a:blipFill dpi="0" rotWithShape="1">
              <a:blip r:embed="rId3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</p:spPr>
          <p:style>
            <a:lnRef idx="0">
              <a:schemeClr val="lt2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3">
              <a:schemeClr val="dk2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2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en-GB"/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14CFFFC5-74A7-3C35-CBA0-848D1F1CDC3C}"/>
              </a:ext>
            </a:extLst>
          </p:cNvPr>
          <p:cNvGrpSpPr/>
          <p:nvPr/>
        </p:nvGrpSpPr>
        <p:grpSpPr>
          <a:xfrm>
            <a:off x="3274688" y="1745469"/>
            <a:ext cx="2583176" cy="3573123"/>
            <a:chOff x="3274688" y="1745469"/>
            <a:chExt cx="2583176" cy="3573123"/>
          </a:xfrm>
        </p:grpSpPr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05F632F0-4608-6597-C144-5CD7C67F46B6}"/>
                </a:ext>
              </a:extLst>
            </p:cNvPr>
            <p:cNvGrpSpPr/>
            <p:nvPr/>
          </p:nvGrpSpPr>
          <p:grpSpPr>
            <a:xfrm>
              <a:off x="3274688" y="1745469"/>
              <a:ext cx="2583176" cy="3573123"/>
              <a:chOff x="2978862" y="0"/>
              <a:chExt cx="2889423" cy="4159665"/>
            </a:xfrm>
            <a:solidFill>
              <a:srgbClr val="0C025A"/>
            </a:solidFill>
          </p:grpSpPr>
          <p:sp>
            <p:nvSpPr>
              <p:cNvPr id="17" name="Rectangle: Rounded Corners 16">
                <a:extLst>
                  <a:ext uri="{FF2B5EF4-FFF2-40B4-BE49-F238E27FC236}">
                    <a16:creationId xmlns:a16="http://schemas.microsoft.com/office/drawing/2014/main" id="{3D189976-6CE3-D231-E97C-871D0D09883F}"/>
                  </a:ext>
                </a:extLst>
              </p:cNvPr>
              <p:cNvSpPr/>
              <p:nvPr/>
            </p:nvSpPr>
            <p:spPr>
              <a:xfrm>
                <a:off x="2978862" y="0"/>
                <a:ext cx="2889423" cy="4159665"/>
              </a:xfrm>
              <a:prstGeom prst="roundRect">
                <a:avLst>
                  <a:gd name="adj" fmla="val 10000"/>
                </a:avLst>
              </a:prstGeom>
              <a:grpFill/>
            </p:spPr>
            <p:style>
              <a:lnRef idx="0">
                <a:schemeClr val="lt2">
                  <a:hueOff val="0"/>
                  <a:satOff val="0"/>
                  <a:lumOff val="0"/>
                  <a:alphaOff val="0"/>
                </a:schemeClr>
              </a:lnRef>
              <a:fillRef idx="3">
                <a:scrgbClr r="0" g="0" b="0"/>
              </a:fillRef>
              <a:effectRef idx="3">
                <a:schemeClr val="dk2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/>
              <a:lstStyle/>
              <a:p>
                <a:endParaRPr lang="en-GB"/>
              </a:p>
            </p:txBody>
          </p:sp>
          <p:sp>
            <p:nvSpPr>
              <p:cNvPr id="18" name="Rectangle: Rounded Corners 4">
                <a:extLst>
                  <a:ext uri="{FF2B5EF4-FFF2-40B4-BE49-F238E27FC236}">
                    <a16:creationId xmlns:a16="http://schemas.microsoft.com/office/drawing/2014/main" id="{FA6BC1EE-5783-16FB-3AE6-2D26A8FCE5E3}"/>
                  </a:ext>
                </a:extLst>
              </p:cNvPr>
              <p:cNvSpPr txBox="1"/>
              <p:nvPr/>
            </p:nvSpPr>
            <p:spPr>
              <a:xfrm>
                <a:off x="2978862" y="1953570"/>
                <a:ext cx="2889423" cy="1663866"/>
              </a:xfrm>
              <a:prstGeom prst="rect">
                <a:avLst/>
              </a:prstGeom>
              <a:grp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170688" tIns="170688" rIns="170688" bIns="170688" numCol="1" spcCol="1270" anchor="t" anchorCtr="1">
                <a:noAutofit/>
              </a:bodyPr>
              <a:lstStyle/>
              <a:p>
                <a:pPr marL="0" lvl="0" indent="0" algn="l" defTabSz="10668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r>
                  <a:rPr lang="en-GB" sz="2400" b="1" i="0" kern="1200">
                    <a:latin typeface="+mn-lt"/>
                    <a:ea typeface="+mn-ea"/>
                    <a:cs typeface="+mn-cs"/>
                  </a:rPr>
                  <a:t>System operation</a:t>
                </a:r>
              </a:p>
              <a:p>
                <a:pPr marL="285750" lvl="1" indent="-285750" defTabSz="622300">
                  <a:lnSpc>
                    <a:spcPct val="90000"/>
                  </a:lnSpc>
                  <a:spcBef>
                    <a:spcPct val="0"/>
                  </a:spcBef>
                  <a:spcAft>
                    <a:spcPct val="15000"/>
                  </a:spcAft>
                  <a:buClr>
                    <a:schemeClr val="bg1"/>
                  </a:buClr>
                  <a:buFont typeface="Arial" panose="020B0604020202020204" pitchFamily="34" charset="0"/>
                  <a:buChar char="•"/>
                </a:pPr>
                <a:r>
                  <a:rPr lang="en-GB" sz="1400" kern="1200"/>
                  <a:t>Forecasting</a:t>
                </a:r>
              </a:p>
              <a:p>
                <a:pPr marL="285750" lvl="1" indent="-285750" defTabSz="622300">
                  <a:lnSpc>
                    <a:spcPct val="90000"/>
                  </a:lnSpc>
                  <a:spcBef>
                    <a:spcPct val="0"/>
                  </a:spcBef>
                  <a:spcAft>
                    <a:spcPct val="15000"/>
                  </a:spcAft>
                  <a:buClr>
                    <a:schemeClr val="bg1"/>
                  </a:buClr>
                  <a:buFont typeface="Arial" panose="020B0604020202020204" pitchFamily="34" charset="0"/>
                  <a:buChar char="•"/>
                </a:pPr>
                <a:r>
                  <a:rPr lang="en-GB" sz="1400" kern="1200"/>
                  <a:t>Energy dispatch</a:t>
                </a:r>
              </a:p>
              <a:p>
                <a:pPr marL="285750" lvl="1" indent="-285750" defTabSz="622300">
                  <a:lnSpc>
                    <a:spcPct val="90000"/>
                  </a:lnSpc>
                  <a:spcBef>
                    <a:spcPct val="0"/>
                  </a:spcBef>
                  <a:spcAft>
                    <a:spcPct val="15000"/>
                  </a:spcAft>
                  <a:buClr>
                    <a:schemeClr val="bg1"/>
                  </a:buClr>
                  <a:buFont typeface="Arial" panose="020B0604020202020204" pitchFamily="34" charset="0"/>
                  <a:buChar char="•"/>
                </a:pPr>
                <a:r>
                  <a:rPr lang="en-GB" sz="1400" kern="1200"/>
                  <a:t>Resilience analysis</a:t>
                </a:r>
              </a:p>
            </p:txBody>
          </p:sp>
        </p:grpSp>
        <p:sp>
          <p:nvSpPr>
            <p:cNvPr id="7" name="Oval 6" descr="Graphs on tablet display">
              <a:extLst>
                <a:ext uri="{FF2B5EF4-FFF2-40B4-BE49-F238E27FC236}">
                  <a16:creationId xmlns:a16="http://schemas.microsoft.com/office/drawing/2014/main" id="{0792A916-A2BE-9279-FC5F-8FC802DF13D1}"/>
                </a:ext>
              </a:extLst>
            </p:cNvPr>
            <p:cNvSpPr/>
            <p:nvPr/>
          </p:nvSpPr>
          <p:spPr>
            <a:xfrm>
              <a:off x="3840075" y="2103294"/>
              <a:ext cx="1385168" cy="1385168"/>
            </a:xfrm>
            <a:prstGeom prst="ellipse">
              <a:avLst/>
            </a:prstGeom>
            <a:blipFill>
              <a:blip r:embed="rId4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</p:spPr>
          <p:style>
            <a:lnRef idx="0">
              <a:schemeClr val="lt2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3">
              <a:schemeClr val="dk2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2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en-GB"/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747B742E-B508-3EB6-3C04-1748778B63F2}"/>
              </a:ext>
            </a:extLst>
          </p:cNvPr>
          <p:cNvGrpSpPr/>
          <p:nvPr/>
        </p:nvGrpSpPr>
        <p:grpSpPr>
          <a:xfrm>
            <a:off x="6308669" y="1749143"/>
            <a:ext cx="2583176" cy="3573123"/>
            <a:chOff x="6308669" y="1749143"/>
            <a:chExt cx="2583176" cy="3573123"/>
          </a:xfrm>
        </p:grpSpPr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CFB289F8-FB1D-3CC8-6FB2-44D4648227A6}"/>
                </a:ext>
              </a:extLst>
            </p:cNvPr>
            <p:cNvGrpSpPr/>
            <p:nvPr/>
          </p:nvGrpSpPr>
          <p:grpSpPr>
            <a:xfrm>
              <a:off x="6308669" y="1749143"/>
              <a:ext cx="2583176" cy="3573123"/>
              <a:chOff x="5954968" y="0"/>
              <a:chExt cx="2889423" cy="4159665"/>
            </a:xfrm>
            <a:solidFill>
              <a:srgbClr val="37007A"/>
            </a:solidFill>
          </p:grpSpPr>
          <p:sp>
            <p:nvSpPr>
              <p:cNvPr id="20" name="Rectangle: Rounded Corners 19">
                <a:extLst>
                  <a:ext uri="{FF2B5EF4-FFF2-40B4-BE49-F238E27FC236}">
                    <a16:creationId xmlns:a16="http://schemas.microsoft.com/office/drawing/2014/main" id="{2A512601-DA24-3DB2-3AEC-280CCF4C4601}"/>
                  </a:ext>
                </a:extLst>
              </p:cNvPr>
              <p:cNvSpPr/>
              <p:nvPr/>
            </p:nvSpPr>
            <p:spPr>
              <a:xfrm>
                <a:off x="5954968" y="0"/>
                <a:ext cx="2889423" cy="4159665"/>
              </a:xfrm>
              <a:prstGeom prst="roundRect">
                <a:avLst>
                  <a:gd name="adj" fmla="val 10000"/>
                </a:avLst>
              </a:prstGeom>
              <a:grpFill/>
            </p:spPr>
            <p:style>
              <a:lnRef idx="0">
                <a:schemeClr val="lt2">
                  <a:hueOff val="0"/>
                  <a:satOff val="0"/>
                  <a:lumOff val="0"/>
                  <a:alphaOff val="0"/>
                </a:schemeClr>
              </a:lnRef>
              <a:fillRef idx="3">
                <a:scrgbClr r="0" g="0" b="0"/>
              </a:fillRef>
              <a:effectRef idx="3">
                <a:schemeClr val="dk2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/>
              <a:lstStyle/>
              <a:p>
                <a:endParaRPr lang="en-GB"/>
              </a:p>
            </p:txBody>
          </p:sp>
          <p:sp>
            <p:nvSpPr>
              <p:cNvPr id="21" name="Rectangle: Rounded Corners 4">
                <a:extLst>
                  <a:ext uri="{FF2B5EF4-FFF2-40B4-BE49-F238E27FC236}">
                    <a16:creationId xmlns:a16="http://schemas.microsoft.com/office/drawing/2014/main" id="{266C98D5-A340-4C0A-4F34-66B758EB1BC0}"/>
                  </a:ext>
                </a:extLst>
              </p:cNvPr>
              <p:cNvSpPr txBox="1"/>
              <p:nvPr/>
            </p:nvSpPr>
            <p:spPr>
              <a:xfrm>
                <a:off x="5954968" y="1949292"/>
                <a:ext cx="2889423" cy="1663866"/>
              </a:xfrm>
              <a:prstGeom prst="rect">
                <a:avLst/>
              </a:prstGeom>
              <a:grp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170688" tIns="170688" rIns="170688" bIns="170688" numCol="1" spcCol="1270" anchor="t" anchorCtr="1">
                <a:noAutofit/>
              </a:bodyPr>
              <a:lstStyle/>
              <a:p>
                <a:pPr marL="0" lvl="0" indent="0" defTabSz="10668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r>
                  <a:rPr lang="en-GB" sz="2400" b="1" i="0" kern="1200">
                    <a:latin typeface="+mn-lt"/>
                    <a:ea typeface="+mn-ea"/>
                    <a:cs typeface="+mn-cs"/>
                  </a:rPr>
                  <a:t>Networks</a:t>
                </a:r>
              </a:p>
              <a:p>
                <a:pPr marL="285750" lvl="1" indent="-285750" defTabSz="622300">
                  <a:lnSpc>
                    <a:spcPct val="90000"/>
                  </a:lnSpc>
                  <a:spcBef>
                    <a:spcPct val="0"/>
                  </a:spcBef>
                  <a:spcAft>
                    <a:spcPct val="15000"/>
                  </a:spcAft>
                  <a:buClr>
                    <a:schemeClr val="bg1"/>
                  </a:buClr>
                  <a:buFont typeface="Arial" panose="020B0604020202020204" pitchFamily="34" charset="0"/>
                  <a:buChar char="•"/>
                </a:pPr>
                <a:r>
                  <a:rPr lang="en-GB" sz="1400" kern="1200"/>
                  <a:t>Asset management</a:t>
                </a:r>
              </a:p>
              <a:p>
                <a:pPr marL="285750" lvl="1" indent="-285750" defTabSz="622300">
                  <a:lnSpc>
                    <a:spcPct val="90000"/>
                  </a:lnSpc>
                  <a:spcBef>
                    <a:spcPct val="0"/>
                  </a:spcBef>
                  <a:spcAft>
                    <a:spcPct val="15000"/>
                  </a:spcAft>
                  <a:buClr>
                    <a:schemeClr val="bg1"/>
                  </a:buClr>
                  <a:buFont typeface="Arial" panose="020B0604020202020204" pitchFamily="34" charset="0"/>
                  <a:buChar char="•"/>
                </a:pPr>
                <a:r>
                  <a:rPr lang="en-GB" sz="1400" kern="1200"/>
                  <a:t>Maintenance planning</a:t>
                </a:r>
              </a:p>
              <a:p>
                <a:pPr marL="285750" lvl="1" indent="-285750" defTabSz="622300">
                  <a:lnSpc>
                    <a:spcPct val="90000"/>
                  </a:lnSpc>
                  <a:spcBef>
                    <a:spcPct val="0"/>
                  </a:spcBef>
                  <a:spcAft>
                    <a:spcPct val="15000"/>
                  </a:spcAft>
                  <a:buClr>
                    <a:schemeClr val="bg1"/>
                  </a:buClr>
                  <a:buFont typeface="Arial" panose="020B0604020202020204" pitchFamily="34" charset="0"/>
                  <a:buChar char="•"/>
                </a:pPr>
                <a:r>
                  <a:rPr lang="en-GB" sz="1400" kern="1200"/>
                  <a:t>Local flexibility markets</a:t>
                </a:r>
              </a:p>
            </p:txBody>
          </p:sp>
        </p:grpSp>
        <p:sp>
          <p:nvSpPr>
            <p:cNvPr id="9" name="Oval 8" descr="Transmission tower at night">
              <a:extLst>
                <a:ext uri="{FF2B5EF4-FFF2-40B4-BE49-F238E27FC236}">
                  <a16:creationId xmlns:a16="http://schemas.microsoft.com/office/drawing/2014/main" id="{A347C31E-ED17-D656-4064-B8E5088E397B}"/>
                </a:ext>
              </a:extLst>
            </p:cNvPr>
            <p:cNvSpPr/>
            <p:nvPr/>
          </p:nvSpPr>
          <p:spPr>
            <a:xfrm>
              <a:off x="6874056" y="2103294"/>
              <a:ext cx="1385168" cy="1385168"/>
            </a:xfrm>
            <a:prstGeom prst="ellipse">
              <a:avLst/>
            </a:prstGeom>
            <a:blipFill>
              <a:blip r:embed="rId5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</p:spPr>
          <p:style>
            <a:lnRef idx="0">
              <a:schemeClr val="lt2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3">
              <a:schemeClr val="dk2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2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en-GB"/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0E1CD2A4-39EC-6918-C36A-4059137D3B35}"/>
              </a:ext>
            </a:extLst>
          </p:cNvPr>
          <p:cNvGrpSpPr/>
          <p:nvPr/>
        </p:nvGrpSpPr>
        <p:grpSpPr>
          <a:xfrm>
            <a:off x="9288862" y="1742697"/>
            <a:ext cx="2636963" cy="3573123"/>
            <a:chOff x="9288862" y="1742697"/>
            <a:chExt cx="2636963" cy="3573123"/>
          </a:xfrm>
        </p:grpSpPr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EBFC0496-7189-9272-A19B-A56E7ADF2AC8}"/>
                </a:ext>
              </a:extLst>
            </p:cNvPr>
            <p:cNvGrpSpPr/>
            <p:nvPr/>
          </p:nvGrpSpPr>
          <p:grpSpPr>
            <a:xfrm>
              <a:off x="9288862" y="1742697"/>
              <a:ext cx="2636963" cy="3573123"/>
              <a:chOff x="8870910" y="0"/>
              <a:chExt cx="2949587" cy="4159665"/>
            </a:xfrm>
          </p:grpSpPr>
          <p:sp>
            <p:nvSpPr>
              <p:cNvPr id="23" name="Rectangle: Rounded Corners 22">
                <a:extLst>
                  <a:ext uri="{FF2B5EF4-FFF2-40B4-BE49-F238E27FC236}">
                    <a16:creationId xmlns:a16="http://schemas.microsoft.com/office/drawing/2014/main" id="{8D48DC73-9A86-2E5F-39C7-A32A07362997}"/>
                  </a:ext>
                </a:extLst>
              </p:cNvPr>
              <p:cNvSpPr/>
              <p:nvPr/>
            </p:nvSpPr>
            <p:spPr>
              <a:xfrm>
                <a:off x="8931074" y="0"/>
                <a:ext cx="2889423" cy="4159665"/>
              </a:xfrm>
              <a:prstGeom prst="roundRect">
                <a:avLst>
                  <a:gd name="adj" fmla="val 10000"/>
                </a:avLst>
              </a:prstGeom>
              <a:solidFill>
                <a:srgbClr val="4F237B"/>
              </a:solidFill>
            </p:spPr>
            <p:style>
              <a:lnRef idx="0">
                <a:schemeClr val="lt2">
                  <a:hueOff val="0"/>
                  <a:satOff val="0"/>
                  <a:lumOff val="0"/>
                  <a:alphaOff val="0"/>
                </a:schemeClr>
              </a:lnRef>
              <a:fillRef idx="3">
                <a:scrgbClr r="0" g="0" b="0"/>
              </a:fillRef>
              <a:effectRef idx="3">
                <a:schemeClr val="dk2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/>
              <a:lstStyle/>
              <a:p>
                <a:endParaRPr lang="en-GB"/>
              </a:p>
            </p:txBody>
          </p:sp>
          <p:sp>
            <p:nvSpPr>
              <p:cNvPr id="24" name="Rectangle: Rounded Corners 4">
                <a:extLst>
                  <a:ext uri="{FF2B5EF4-FFF2-40B4-BE49-F238E27FC236}">
                    <a16:creationId xmlns:a16="http://schemas.microsoft.com/office/drawing/2014/main" id="{D429BF4D-4529-6108-5EF9-A85BEDE0C507}"/>
                  </a:ext>
                </a:extLst>
              </p:cNvPr>
              <p:cNvSpPr txBox="1"/>
              <p:nvPr/>
            </p:nvSpPr>
            <p:spPr>
              <a:xfrm>
                <a:off x="8870910" y="1956796"/>
                <a:ext cx="2889423" cy="1663866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170688" tIns="170688" rIns="170688" bIns="170688" numCol="1" spcCol="1270" anchor="t" anchorCtr="1">
                <a:noAutofit/>
              </a:bodyPr>
              <a:lstStyle/>
              <a:p>
                <a:pPr marL="0" lvl="0" indent="0" algn="l" defTabSz="10668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r>
                  <a:rPr lang="en-GB" sz="2400" b="1" kern="1200">
                    <a:latin typeface="+mn-lt"/>
                    <a:ea typeface="+mn-ea"/>
                    <a:cs typeface="+mn-cs"/>
                  </a:rPr>
                  <a:t>Markets</a:t>
                </a:r>
                <a:endParaRPr lang="en-GB" sz="2400" b="1" i="0" kern="1200">
                  <a:latin typeface="+mn-lt"/>
                  <a:ea typeface="+mn-ea"/>
                  <a:cs typeface="+mn-cs"/>
                </a:endParaRPr>
              </a:p>
              <a:p>
                <a:pPr marL="285750" lvl="1" indent="-285750" defTabSz="622300">
                  <a:lnSpc>
                    <a:spcPct val="90000"/>
                  </a:lnSpc>
                  <a:spcBef>
                    <a:spcPct val="0"/>
                  </a:spcBef>
                  <a:spcAft>
                    <a:spcPct val="15000"/>
                  </a:spcAft>
                  <a:buClr>
                    <a:schemeClr val="bg1"/>
                  </a:buClr>
                  <a:buFont typeface="Arial" panose="020B0604020202020204" pitchFamily="34" charset="0"/>
                  <a:buChar char="•"/>
                </a:pPr>
                <a:r>
                  <a:rPr lang="en-GB" sz="1400" b="0" i="0" kern="1200">
                    <a:latin typeface="+mn-lt"/>
                    <a:ea typeface="+mn-ea"/>
                    <a:cs typeface="+mn-cs"/>
                  </a:rPr>
                  <a:t>Market forecasting</a:t>
                </a:r>
                <a:endParaRPr lang="en-GB" sz="1400" kern="1200"/>
              </a:p>
              <a:p>
                <a:pPr marL="285750" lvl="1" indent="-285750" defTabSz="622300">
                  <a:lnSpc>
                    <a:spcPct val="90000"/>
                  </a:lnSpc>
                  <a:spcBef>
                    <a:spcPct val="0"/>
                  </a:spcBef>
                  <a:spcAft>
                    <a:spcPct val="15000"/>
                  </a:spcAft>
                  <a:buClr>
                    <a:schemeClr val="bg1"/>
                  </a:buClr>
                  <a:buFont typeface="Arial" panose="020B0604020202020204" pitchFamily="34" charset="0"/>
                  <a:buChar char="•"/>
                </a:pPr>
                <a:r>
                  <a:rPr lang="en-GB" sz="1400" kern="1200"/>
                  <a:t>Commodity pricing</a:t>
                </a:r>
              </a:p>
              <a:p>
                <a:pPr marL="285750" lvl="1" indent="-285750" defTabSz="622300">
                  <a:lnSpc>
                    <a:spcPct val="90000"/>
                  </a:lnSpc>
                  <a:spcBef>
                    <a:spcPct val="0"/>
                  </a:spcBef>
                  <a:spcAft>
                    <a:spcPct val="15000"/>
                  </a:spcAft>
                  <a:buClr>
                    <a:schemeClr val="bg1"/>
                  </a:buClr>
                  <a:buFont typeface="Arial" panose="020B0604020202020204" pitchFamily="34" charset="0"/>
                  <a:buChar char="•"/>
                </a:pPr>
                <a:r>
                  <a:rPr lang="en-GB" sz="1400" kern="1200"/>
                  <a:t>Trading execution</a:t>
                </a:r>
              </a:p>
            </p:txBody>
          </p:sp>
        </p:grpSp>
        <p:sp>
          <p:nvSpPr>
            <p:cNvPr id="10" name="Oval 9" descr="Data displayed on screen">
              <a:extLst>
                <a:ext uri="{FF2B5EF4-FFF2-40B4-BE49-F238E27FC236}">
                  <a16:creationId xmlns:a16="http://schemas.microsoft.com/office/drawing/2014/main" id="{8D973275-6C19-A090-C928-C554110199C0}"/>
                </a:ext>
              </a:extLst>
            </p:cNvPr>
            <p:cNvSpPr/>
            <p:nvPr/>
          </p:nvSpPr>
          <p:spPr>
            <a:xfrm>
              <a:off x="9908037" y="2103294"/>
              <a:ext cx="1385168" cy="1385168"/>
            </a:xfrm>
            <a:prstGeom prst="ellipse">
              <a:avLst/>
            </a:prstGeom>
            <a:blipFill>
              <a:blip r:embed="rId6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</p:spPr>
          <p:style>
            <a:lnRef idx="0">
              <a:schemeClr val="lt2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3">
              <a:schemeClr val="dk2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2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en-GB"/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9E79AA69-75CB-E4F0-7B70-F27E3FF002AA}"/>
              </a:ext>
            </a:extLst>
          </p:cNvPr>
          <p:cNvGrpSpPr/>
          <p:nvPr/>
        </p:nvGrpSpPr>
        <p:grpSpPr>
          <a:xfrm>
            <a:off x="644570" y="1461568"/>
            <a:ext cx="10877393" cy="572119"/>
            <a:chOff x="656509" y="1454143"/>
            <a:chExt cx="10877393" cy="572119"/>
          </a:xfrm>
        </p:grpSpPr>
        <p:sp>
          <p:nvSpPr>
            <p:cNvPr id="8" name="Arrow: Left-Right 7">
              <a:extLst>
                <a:ext uri="{FF2B5EF4-FFF2-40B4-BE49-F238E27FC236}">
                  <a16:creationId xmlns:a16="http://schemas.microsoft.com/office/drawing/2014/main" id="{B915A0FC-B20A-DB73-6870-C3C7855B2214}"/>
                </a:ext>
              </a:extLst>
            </p:cNvPr>
            <p:cNvSpPr/>
            <p:nvPr/>
          </p:nvSpPr>
          <p:spPr>
            <a:xfrm>
              <a:off x="656509" y="1454143"/>
              <a:ext cx="10877393" cy="572119"/>
            </a:xfrm>
            <a:prstGeom prst="leftRightArrow">
              <a:avLst/>
            </a:prstGeom>
            <a:solidFill>
              <a:srgbClr val="D3C3DF"/>
            </a:solidFill>
          </p:spPr>
          <p:style>
            <a:lnRef idx="0">
              <a:schemeClr val="lt2">
                <a:hueOff val="0"/>
                <a:satOff val="0"/>
                <a:lumOff val="0"/>
                <a:alphaOff val="0"/>
              </a:schemeClr>
            </a:lnRef>
            <a:fillRef idx="3">
              <a:schemeClr val="dk2">
                <a:tint val="60000"/>
                <a:hueOff val="0"/>
                <a:satOff val="0"/>
                <a:lumOff val="0"/>
                <a:alphaOff val="0"/>
              </a:schemeClr>
            </a:fillRef>
            <a:effectRef idx="3">
              <a:schemeClr val="dk2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9BF99E60-74EF-D964-4186-AB46ECCBBC4D}"/>
                </a:ext>
              </a:extLst>
            </p:cNvPr>
            <p:cNvSpPr txBox="1"/>
            <p:nvPr/>
          </p:nvSpPr>
          <p:spPr>
            <a:xfrm>
              <a:off x="4834283" y="1586313"/>
              <a:ext cx="226055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400" b="1" i="1">
                  <a:latin typeface="+mn-lt"/>
                </a:rPr>
                <a:t>Predict, optimise, automate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42EFE878-8D27-A45A-3A88-4CDFB2EBE931}"/>
              </a:ext>
            </a:extLst>
          </p:cNvPr>
          <p:cNvGrpSpPr/>
          <p:nvPr/>
        </p:nvGrpSpPr>
        <p:grpSpPr>
          <a:xfrm>
            <a:off x="599527" y="4992971"/>
            <a:ext cx="10922436" cy="623949"/>
            <a:chOff x="536124" y="5609841"/>
            <a:chExt cx="10922436" cy="623949"/>
          </a:xfrm>
        </p:grpSpPr>
        <p:sp>
          <p:nvSpPr>
            <p:cNvPr id="25" name="Arrow: Left-Right 24">
              <a:extLst>
                <a:ext uri="{FF2B5EF4-FFF2-40B4-BE49-F238E27FC236}">
                  <a16:creationId xmlns:a16="http://schemas.microsoft.com/office/drawing/2014/main" id="{668F8D26-1854-239A-6D3E-99B1838173D2}"/>
                </a:ext>
              </a:extLst>
            </p:cNvPr>
            <p:cNvSpPr/>
            <p:nvPr/>
          </p:nvSpPr>
          <p:spPr>
            <a:xfrm>
              <a:off x="536124" y="5609841"/>
              <a:ext cx="10877393" cy="623949"/>
            </a:xfrm>
            <a:prstGeom prst="leftRightArrow">
              <a:avLst/>
            </a:prstGeom>
            <a:solidFill>
              <a:srgbClr val="8E31E3"/>
            </a:solidFill>
          </p:spPr>
          <p:style>
            <a:lnRef idx="0">
              <a:schemeClr val="lt2"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3">
              <a:schemeClr val="dk2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BAD82AD8-E63B-E956-572C-B648DE7713F5}"/>
                </a:ext>
              </a:extLst>
            </p:cNvPr>
            <p:cNvSpPr txBox="1"/>
            <p:nvPr/>
          </p:nvSpPr>
          <p:spPr>
            <a:xfrm>
              <a:off x="980341" y="5770455"/>
              <a:ext cx="1047821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400" b="1" i="1">
                  <a:solidFill>
                    <a:schemeClr val="bg1"/>
                  </a:solidFill>
                  <a:latin typeface="+mn-lt"/>
                </a:rPr>
                <a:t>Powered by: AI, agentic and autonomous systems, robotics, drones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578821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9FC000-0CC3-0AB2-48FC-24F06AF8AD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itle 23">
            <a:extLst>
              <a:ext uri="{FF2B5EF4-FFF2-40B4-BE49-F238E27FC236}">
                <a16:creationId xmlns:a16="http://schemas.microsoft.com/office/drawing/2014/main" id="{A933399D-7B38-68D8-D489-90F5B0E9AF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9468" y="268720"/>
            <a:ext cx="9142413" cy="486304"/>
          </a:xfrm>
        </p:spPr>
        <p:txBody>
          <a:bodyPr/>
          <a:lstStyle/>
          <a:p>
            <a:r>
              <a:rPr lang="en-US"/>
              <a:t>Ofgem’s AI regulatory approach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690855A-C7BE-B3D6-7323-DCD95EC7C42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590" y="225961"/>
            <a:ext cx="1065878" cy="571823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BB609AE1-3D3A-D171-193C-107179740D0D}"/>
              </a:ext>
            </a:extLst>
          </p:cNvPr>
          <p:cNvGrpSpPr/>
          <p:nvPr/>
        </p:nvGrpSpPr>
        <p:grpSpPr>
          <a:xfrm>
            <a:off x="265623" y="1187627"/>
            <a:ext cx="11659165" cy="571824"/>
            <a:chOff x="265623" y="1187627"/>
            <a:chExt cx="11659165" cy="571824"/>
          </a:xfrm>
        </p:grpSpPr>
        <p:graphicFrame>
          <p:nvGraphicFramePr>
            <p:cNvPr id="15" name="Content Placeholder 5">
              <a:extLst>
                <a:ext uri="{FF2B5EF4-FFF2-40B4-BE49-F238E27FC236}">
                  <a16:creationId xmlns:a16="http://schemas.microsoft.com/office/drawing/2014/main" id="{61EF0C9F-1C61-1C58-8193-0F9E2140EB37}"/>
                </a:ext>
              </a:extLst>
            </p:cNvPr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90775592"/>
                </p:ext>
              </p:extLst>
            </p:nvPr>
          </p:nvGraphicFramePr>
          <p:xfrm>
            <a:off x="1909479" y="1187627"/>
            <a:ext cx="10015309" cy="571823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3" r:lo="rId4" r:qs="rId5" r:cs="rId6"/>
            </a:graphicData>
          </a:graphic>
        </p:graphicFrame>
        <p:graphicFrame>
          <p:nvGraphicFramePr>
            <p:cNvPr id="9" name="Content Placeholder 5">
              <a:extLst>
                <a:ext uri="{FF2B5EF4-FFF2-40B4-BE49-F238E27FC236}">
                  <a16:creationId xmlns:a16="http://schemas.microsoft.com/office/drawing/2014/main" id="{F9E680D7-EB82-4B96-8949-BB7E02EFD747}"/>
                </a:ext>
              </a:extLst>
            </p:cNvPr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1573826133"/>
                </p:ext>
              </p:extLst>
            </p:nvPr>
          </p:nvGraphicFramePr>
          <p:xfrm>
            <a:off x="265623" y="1187628"/>
            <a:ext cx="1469049" cy="571823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8" r:lo="rId9" r:qs="rId10" r:cs="rId11"/>
            </a:graphicData>
          </a:graphic>
        </p:graphicFrame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E1380578-8286-6E1B-E6C4-D5AC32EBCAAE}"/>
              </a:ext>
            </a:extLst>
          </p:cNvPr>
          <p:cNvGrpSpPr/>
          <p:nvPr/>
        </p:nvGrpSpPr>
        <p:grpSpPr>
          <a:xfrm>
            <a:off x="218558" y="2099243"/>
            <a:ext cx="12499609" cy="1850577"/>
            <a:chOff x="218558" y="2099243"/>
            <a:chExt cx="12499609" cy="1850577"/>
          </a:xfrm>
        </p:grpSpPr>
        <p:graphicFrame>
          <p:nvGraphicFramePr>
            <p:cNvPr id="3" name="Content Placeholder 5">
              <a:extLst>
                <a:ext uri="{FF2B5EF4-FFF2-40B4-BE49-F238E27FC236}">
                  <a16:creationId xmlns:a16="http://schemas.microsoft.com/office/drawing/2014/main" id="{F69CAF71-347C-AAC1-F2C4-EA8B92277526}"/>
                </a:ext>
              </a:extLst>
            </p:cNvPr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3669750582"/>
                </p:ext>
              </p:extLst>
            </p:nvPr>
          </p:nvGraphicFramePr>
          <p:xfrm>
            <a:off x="1058999" y="2099243"/>
            <a:ext cx="11659168" cy="1850577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13" r:lo="rId14" r:qs="rId15" r:cs="rId16"/>
            </a:graphicData>
          </a:graphic>
        </p:graphicFrame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9D2BCDBF-91BD-97A3-AE0E-872D4BE4F732}"/>
                </a:ext>
              </a:extLst>
            </p:cNvPr>
            <p:cNvGrpSpPr/>
            <p:nvPr/>
          </p:nvGrpSpPr>
          <p:grpSpPr>
            <a:xfrm>
              <a:off x="218558" y="2099243"/>
              <a:ext cx="1469048" cy="1458256"/>
              <a:chOff x="0" y="0"/>
              <a:chExt cx="2423450" cy="571823"/>
            </a:xfrm>
            <a:solidFill>
              <a:schemeClr val="accent4">
                <a:lumMod val="60000"/>
                <a:lumOff val="40000"/>
              </a:schemeClr>
            </a:solidFill>
          </p:grpSpPr>
          <p:sp>
            <p:nvSpPr>
              <p:cNvPr id="12" name="Rectangle: Rounded Corners 11">
                <a:extLst>
                  <a:ext uri="{FF2B5EF4-FFF2-40B4-BE49-F238E27FC236}">
                    <a16:creationId xmlns:a16="http://schemas.microsoft.com/office/drawing/2014/main" id="{5F5B3EC0-8FB8-8315-E991-FC22E724B8BD}"/>
                  </a:ext>
                </a:extLst>
              </p:cNvPr>
              <p:cNvSpPr/>
              <p:nvPr/>
            </p:nvSpPr>
            <p:spPr>
              <a:xfrm>
                <a:off x="0" y="0"/>
                <a:ext cx="2423450" cy="571823"/>
              </a:xfrm>
              <a:prstGeom prst="roundRect">
                <a:avLst>
                  <a:gd name="adj" fmla="val 10000"/>
                </a:avLst>
              </a:prstGeom>
              <a:grpFill/>
            </p:spPr>
            <p:style>
              <a:lnRef idx="0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3">
                <a:schemeClr val="accent2">
                  <a:hueOff val="0"/>
                  <a:satOff val="0"/>
                  <a:lumOff val="0"/>
                  <a:alphaOff val="0"/>
                </a:schemeClr>
              </a:fillRef>
              <a:effectRef idx="3">
                <a:schemeClr val="accent2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/>
              <a:lstStyle/>
              <a:p>
                <a:endParaRPr lang="en-GB"/>
              </a:p>
            </p:txBody>
          </p:sp>
          <p:sp>
            <p:nvSpPr>
              <p:cNvPr id="13" name="Rectangle: Rounded Corners 4">
                <a:extLst>
                  <a:ext uri="{FF2B5EF4-FFF2-40B4-BE49-F238E27FC236}">
                    <a16:creationId xmlns:a16="http://schemas.microsoft.com/office/drawing/2014/main" id="{AE97EE24-48D3-113D-4034-486AF2F14D05}"/>
                  </a:ext>
                </a:extLst>
              </p:cNvPr>
              <p:cNvSpPr txBox="1"/>
              <p:nvPr/>
            </p:nvSpPr>
            <p:spPr>
              <a:xfrm>
                <a:off x="76906" y="36394"/>
                <a:ext cx="2221525" cy="500390"/>
              </a:xfrm>
              <a:prstGeom prst="rect">
                <a:avLst/>
              </a:prstGeom>
              <a:grp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60960" tIns="60960" rIns="60960" bIns="60960" numCol="1" spcCol="1270" anchor="ctr" anchorCtr="0">
                <a:noAutofit/>
              </a:bodyPr>
              <a:lstStyle/>
              <a:p>
                <a:pPr marL="0" lvl="0" indent="0" algn="ctr" defTabSz="7112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r>
                  <a:rPr lang="en-GB" sz="1600" b="1" kern="1200">
                    <a:solidFill>
                      <a:schemeClr val="tx2">
                        <a:lumMod val="50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Key regulatory initiatives:</a:t>
                </a:r>
                <a:endParaRPr lang="en-GB" sz="1600" kern="1200">
                  <a:solidFill>
                    <a:schemeClr val="tx2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0231DA4B-CC97-9CB3-298F-BC7BB918658A}"/>
              </a:ext>
            </a:extLst>
          </p:cNvPr>
          <p:cNvGrpSpPr/>
          <p:nvPr/>
        </p:nvGrpSpPr>
        <p:grpSpPr>
          <a:xfrm>
            <a:off x="265621" y="4289613"/>
            <a:ext cx="11669322" cy="1391605"/>
            <a:chOff x="265621" y="4289613"/>
            <a:chExt cx="11669322" cy="1391605"/>
          </a:xfrm>
        </p:grpSpPr>
        <p:graphicFrame>
          <p:nvGraphicFramePr>
            <p:cNvPr id="86" name="Diagram 85">
              <a:extLst>
                <a:ext uri="{FF2B5EF4-FFF2-40B4-BE49-F238E27FC236}">
                  <a16:creationId xmlns:a16="http://schemas.microsoft.com/office/drawing/2014/main" id="{E5E5D361-EBD6-1DA4-3B5B-2F3D80517FCB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48495988"/>
                </p:ext>
              </p:extLst>
            </p:nvPr>
          </p:nvGraphicFramePr>
          <p:xfrm>
            <a:off x="275775" y="4289613"/>
            <a:ext cx="11659168" cy="685432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18" r:lo="rId19" r:qs="rId20" r:cs="rId21"/>
            </a:graphicData>
          </a:graphic>
        </p:graphicFrame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C87CCAAD-BCE5-5BC2-1861-B871C14E63CA}"/>
                </a:ext>
              </a:extLst>
            </p:cNvPr>
            <p:cNvGrpSpPr/>
            <p:nvPr/>
          </p:nvGrpSpPr>
          <p:grpSpPr>
            <a:xfrm>
              <a:off x="265621" y="5251279"/>
              <a:ext cx="11659167" cy="429939"/>
              <a:chOff x="0" y="0"/>
              <a:chExt cx="2423450" cy="571823"/>
            </a:xfrm>
            <a:solidFill>
              <a:schemeClr val="accent5">
                <a:lumMod val="20000"/>
                <a:lumOff val="80000"/>
              </a:schemeClr>
            </a:solidFill>
          </p:grpSpPr>
          <p:sp>
            <p:nvSpPr>
              <p:cNvPr id="16" name="Rectangle: Rounded Corners 15">
                <a:extLst>
                  <a:ext uri="{FF2B5EF4-FFF2-40B4-BE49-F238E27FC236}">
                    <a16:creationId xmlns:a16="http://schemas.microsoft.com/office/drawing/2014/main" id="{247BA304-ACA2-64F0-6A61-B600746C35AF}"/>
                  </a:ext>
                </a:extLst>
              </p:cNvPr>
              <p:cNvSpPr/>
              <p:nvPr/>
            </p:nvSpPr>
            <p:spPr>
              <a:xfrm>
                <a:off x="0" y="0"/>
                <a:ext cx="2423450" cy="571823"/>
              </a:xfrm>
              <a:prstGeom prst="homePlate">
                <a:avLst/>
              </a:prstGeom>
              <a:grpFill/>
            </p:spPr>
            <p:style>
              <a:lnRef idx="0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3">
                <a:schemeClr val="accent2">
                  <a:hueOff val="0"/>
                  <a:satOff val="0"/>
                  <a:lumOff val="0"/>
                  <a:alphaOff val="0"/>
                </a:schemeClr>
              </a:fillRef>
              <a:effectRef idx="3">
                <a:schemeClr val="accent2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/>
              <a:lstStyle/>
              <a:p>
                <a:pPr algn="ctr"/>
                <a:endParaRPr lang="en-GB"/>
              </a:p>
            </p:txBody>
          </p:sp>
          <p:sp>
            <p:nvSpPr>
              <p:cNvPr id="17" name="Rectangle: Rounded Corners 4">
                <a:extLst>
                  <a:ext uri="{FF2B5EF4-FFF2-40B4-BE49-F238E27FC236}">
                    <a16:creationId xmlns:a16="http://schemas.microsoft.com/office/drawing/2014/main" id="{CE1E5BF2-40BC-B5E6-A782-77C76F893FC6}"/>
                  </a:ext>
                </a:extLst>
              </p:cNvPr>
              <p:cNvSpPr txBox="1"/>
              <p:nvPr/>
            </p:nvSpPr>
            <p:spPr>
              <a:xfrm>
                <a:off x="16748" y="16748"/>
                <a:ext cx="2389954" cy="538328"/>
              </a:xfrm>
              <a:prstGeom prst="homePlate">
                <a:avLst/>
              </a:prstGeom>
              <a:grp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60960" tIns="60960" rIns="60960" bIns="60960" numCol="1" spcCol="1270" anchor="ctr" anchorCtr="0">
                <a:noAutofit/>
              </a:bodyPr>
              <a:lstStyle/>
              <a:p>
                <a:pPr lvl="0" algn="ctr"/>
                <a:r>
                  <a:rPr lang="en-GB" sz="1600" b="1">
                    <a:solidFill>
                      <a:srgbClr val="110026"/>
                    </a:solidFill>
                    <a:latin typeface="Aptos" panose="02110004020202020204"/>
                  </a:rPr>
                  <a:t>Our regulatory approach continues to evolve to keep pace with AI technology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313788561"/>
      </p:ext>
    </p:extLst>
  </p:cSld>
  <p:clrMapOvr>
    <a:masterClrMapping/>
  </p:clrMapOvr>
  <p:transition spd="slow">
    <p:wipe dir="r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1149468" y="275432"/>
            <a:ext cx="9142413" cy="486304"/>
          </a:xfrm>
        </p:spPr>
        <p:txBody>
          <a:bodyPr/>
          <a:lstStyle/>
          <a:p>
            <a:r>
              <a:rPr lang="en-US"/>
              <a:t>Our regulatory tools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9CDFD8A-52AC-1A27-A0B8-D260BFB3896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590" y="225961"/>
            <a:ext cx="1065878" cy="571823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583156B9-6CE9-8333-04A9-FA3F25A3664E}"/>
              </a:ext>
            </a:extLst>
          </p:cNvPr>
          <p:cNvSpPr txBox="1"/>
          <p:nvPr/>
        </p:nvSpPr>
        <p:spPr>
          <a:xfrm>
            <a:off x="111778" y="1125524"/>
            <a:ext cx="1196685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algn="ctr">
              <a:buNone/>
            </a:pPr>
            <a:r>
              <a:rPr lang="en-GB" sz="1800" b="1">
                <a:solidFill>
                  <a:schemeClr val="tx2">
                    <a:lumMod val="50000"/>
                  </a:schemeClr>
                </a:solidFill>
                <a:latin typeface="Aptos" panose="02110004020202020204"/>
                <a:ea typeface="+mn-ea"/>
                <a:cs typeface="+mn-cs"/>
              </a:rPr>
              <a:t>Sandboxes enable Ofgem to gather evidence on AI use cases with regulatory implications and inform the sector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00A6B6D7-E06A-B8E1-33DD-57136A3A9887}"/>
              </a:ext>
            </a:extLst>
          </p:cNvPr>
          <p:cNvGrpSpPr/>
          <p:nvPr/>
        </p:nvGrpSpPr>
        <p:grpSpPr>
          <a:xfrm>
            <a:off x="6850062" y="1688741"/>
            <a:ext cx="5340351" cy="3563549"/>
            <a:chOff x="6850062" y="1688741"/>
            <a:chExt cx="5340351" cy="3563549"/>
          </a:xfrm>
        </p:grpSpPr>
        <p:sp>
          <p:nvSpPr>
            <p:cNvPr id="11" name="Rectangle: Rounded Corners 10">
              <a:extLst>
                <a:ext uri="{FF2B5EF4-FFF2-40B4-BE49-F238E27FC236}">
                  <a16:creationId xmlns:a16="http://schemas.microsoft.com/office/drawing/2014/main" id="{83CB5C46-3544-BC7D-0AEA-C81E922A3661}"/>
                </a:ext>
              </a:extLst>
            </p:cNvPr>
            <p:cNvSpPr/>
            <p:nvPr/>
          </p:nvSpPr>
          <p:spPr>
            <a:xfrm>
              <a:off x="6850063" y="1688741"/>
              <a:ext cx="4886393" cy="520387"/>
            </a:xfrm>
            <a:prstGeom prst="roundRect">
              <a:avLst/>
            </a:prstGeom>
            <a:solidFill>
              <a:srgbClr val="FFEAD0"/>
            </a:soli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p:spPr>
          <p:style>
            <a:lnRef idx="0">
              <a:scrgbClr r="0" g="0" b="0"/>
            </a:lnRef>
            <a:fillRef idx="3">
              <a:scrgbClr r="0" g="0" b="0"/>
            </a:fillRef>
            <a:effectRef idx="3">
              <a:scrgbClr r="0" g="0" b="0"/>
            </a:effectRef>
            <a:fontRef idx="minor">
              <a:schemeClr val="lt1"/>
            </a:fontRef>
          </p:style>
          <p:txBody>
            <a:bodyPr anchor="ctr"/>
            <a:lstStyle/>
            <a:p>
              <a:pPr lvl="0" algn="ctr" defTabSz="533400">
                <a:spcBef>
                  <a:spcPts val="600"/>
                </a:spcBef>
                <a:spcAft>
                  <a:spcPct val="35000"/>
                </a:spcAft>
              </a:pPr>
              <a:r>
                <a:rPr lang="en-GB" sz="1200" b="1" kern="1200">
                  <a:solidFill>
                    <a:schemeClr val="tx2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Ofgem’s AI Technical Sandbox: </a:t>
              </a:r>
            </a:p>
            <a:p>
              <a:pPr lvl="0" algn="ctr" defTabSz="533400">
                <a:spcBef>
                  <a:spcPts val="600"/>
                </a:spcBef>
                <a:spcAft>
                  <a:spcPct val="35000"/>
                </a:spcAft>
              </a:pPr>
              <a:r>
                <a:rPr lang="en-GB" sz="1200" kern="1200">
                  <a:solidFill>
                    <a:schemeClr val="tx2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Digital environment for testing AI systems</a:t>
              </a:r>
            </a:p>
          </p:txBody>
        </p:sp>
        <p:graphicFrame>
          <p:nvGraphicFramePr>
            <p:cNvPr id="12" name="Content Placeholder 75">
              <a:extLst>
                <a:ext uri="{FF2B5EF4-FFF2-40B4-BE49-F238E27FC236}">
                  <a16:creationId xmlns:a16="http://schemas.microsoft.com/office/drawing/2014/main" id="{9647A4B2-5358-D8DE-B79B-25EFDDBD7E96}"/>
                </a:ext>
              </a:extLst>
            </p:cNvPr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760354663"/>
                </p:ext>
              </p:extLst>
            </p:nvPr>
          </p:nvGraphicFramePr>
          <p:xfrm>
            <a:off x="6850062" y="2293836"/>
            <a:ext cx="4886393" cy="1263735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4" r:lo="rId5" r:qs="rId6" r:cs="rId7"/>
            </a:graphicData>
          </a:graphic>
        </p:graphicFrame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881B3955-8C12-BE5B-459B-BC736B775611}"/>
                </a:ext>
              </a:extLst>
            </p:cNvPr>
            <p:cNvGrpSpPr/>
            <p:nvPr/>
          </p:nvGrpSpPr>
          <p:grpSpPr>
            <a:xfrm>
              <a:off x="6932613" y="3634902"/>
              <a:ext cx="5257800" cy="1617388"/>
              <a:chOff x="8114665" y="4045184"/>
              <a:chExt cx="4377052" cy="2603267"/>
            </a:xfrm>
          </p:grpSpPr>
          <p:graphicFrame>
            <p:nvGraphicFramePr>
              <p:cNvPr id="4" name="Diagram 3">
                <a:extLst>
                  <a:ext uri="{FF2B5EF4-FFF2-40B4-BE49-F238E27FC236}">
                    <a16:creationId xmlns:a16="http://schemas.microsoft.com/office/drawing/2014/main" id="{A559B559-AACB-2C91-96EC-3994D8410B03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437675381"/>
                  </p:ext>
                </p:extLst>
              </p:nvPr>
            </p:nvGraphicFramePr>
            <p:xfrm>
              <a:off x="8178835" y="4425951"/>
              <a:ext cx="3798124" cy="2222500"/>
            </p:xfrm>
            <a:graphic>
              <a:graphicData uri="http://schemas.openxmlformats.org/drawingml/2006/diagram">
                <dgm:relIds xmlns:dgm="http://schemas.openxmlformats.org/drawingml/2006/diagram" xmlns:r="http://schemas.openxmlformats.org/officeDocument/2006/relationships" r:dm="rId9" r:lo="rId10" r:qs="rId11" r:cs="rId12"/>
              </a:graphicData>
            </a:graphic>
          </p:graphicFrame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8D7A010A-ABC9-D5E9-200E-AFDAB81969A5}"/>
                  </a:ext>
                </a:extLst>
              </p:cNvPr>
              <p:cNvSpPr txBox="1"/>
              <p:nvPr/>
            </p:nvSpPr>
            <p:spPr>
              <a:xfrm>
                <a:off x="8114665" y="4045184"/>
                <a:ext cx="4377052" cy="464907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 anchor="t">
                <a:spAutoFit/>
              </a:bodyPr>
              <a:lstStyle/>
              <a:p>
                <a:pPr marL="0" marR="0" lvl="0" indent="0" defTabSz="622300" eaLnBrk="1" fontAlgn="auto" latinLnBrk="0" hangingPunct="1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1200" b="1" i="0" u="none" strike="noStrike" kern="0" cap="none" spc="0" normalizeH="0" baseline="0" noProof="0">
                    <a:ln>
                      <a:noFill/>
                    </a:ln>
                    <a:solidFill>
                      <a:srgbClr val="012138"/>
                    </a:solidFill>
                    <a:effectLst/>
                    <a:uLnTx/>
                    <a:uFillTx/>
                    <a:cs typeface="Arial" panose="020B0604020202020204" pitchFamily="34" charset="0"/>
                    <a:sym typeface="Arial"/>
                  </a:rPr>
                  <a:t>Delivery model and milestones</a:t>
                </a:r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C46E1942-C41D-25A5-227D-355415D18C3B}"/>
              </a:ext>
            </a:extLst>
          </p:cNvPr>
          <p:cNvGrpSpPr/>
          <p:nvPr/>
        </p:nvGrpSpPr>
        <p:grpSpPr>
          <a:xfrm>
            <a:off x="574720" y="5515037"/>
            <a:ext cx="10969580" cy="1069119"/>
            <a:chOff x="574720" y="5515037"/>
            <a:chExt cx="10969580" cy="1069119"/>
          </a:xfrm>
        </p:grpSpPr>
        <p:graphicFrame>
          <p:nvGraphicFramePr>
            <p:cNvPr id="14" name="Content Placeholder 75">
              <a:extLst>
                <a:ext uri="{FF2B5EF4-FFF2-40B4-BE49-F238E27FC236}">
                  <a16:creationId xmlns:a16="http://schemas.microsoft.com/office/drawing/2014/main" id="{8D4E4D6E-421E-2E0C-7D73-DBC16AEDD949}"/>
                </a:ext>
              </a:extLst>
            </p:cNvPr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1566247322"/>
                </p:ext>
              </p:extLst>
            </p:nvPr>
          </p:nvGraphicFramePr>
          <p:xfrm>
            <a:off x="574720" y="6219718"/>
            <a:ext cx="10969579" cy="364438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14" r:lo="rId15" r:qs="rId16" r:cs="rId17"/>
            </a:graphicData>
          </a:graphic>
        </p:graphicFrame>
        <p:graphicFrame>
          <p:nvGraphicFramePr>
            <p:cNvPr id="13" name="Content Placeholder 5">
              <a:extLst>
                <a:ext uri="{FF2B5EF4-FFF2-40B4-BE49-F238E27FC236}">
                  <a16:creationId xmlns:a16="http://schemas.microsoft.com/office/drawing/2014/main" id="{94965A58-D1F2-0A15-D0C2-7297F659D386}"/>
                </a:ext>
              </a:extLst>
            </p:cNvPr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990027316"/>
                </p:ext>
              </p:extLst>
            </p:nvPr>
          </p:nvGraphicFramePr>
          <p:xfrm>
            <a:off x="1867414" y="5515037"/>
            <a:ext cx="9676886" cy="520387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19" r:lo="rId20" r:qs="rId21" r:cs="rId22"/>
            </a:graphicData>
          </a:graphic>
        </p:graphicFrame>
        <p:graphicFrame>
          <p:nvGraphicFramePr>
            <p:cNvPr id="17" name="Content Placeholder 5">
              <a:extLst>
                <a:ext uri="{FF2B5EF4-FFF2-40B4-BE49-F238E27FC236}">
                  <a16:creationId xmlns:a16="http://schemas.microsoft.com/office/drawing/2014/main" id="{6C0C29F4-AE37-4999-11B1-2991507A4EE8}"/>
                </a:ext>
              </a:extLst>
            </p:cNvPr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3210256090"/>
                </p:ext>
              </p:extLst>
            </p:nvPr>
          </p:nvGraphicFramePr>
          <p:xfrm>
            <a:off x="574720" y="5515037"/>
            <a:ext cx="1117886" cy="520387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24" r:lo="rId25" r:qs="rId26" r:cs="rId27"/>
            </a:graphicData>
          </a:graphic>
        </p:graphicFrame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3A4265AB-44E2-088A-01AD-CF692F870C82}"/>
              </a:ext>
            </a:extLst>
          </p:cNvPr>
          <p:cNvGrpSpPr/>
          <p:nvPr/>
        </p:nvGrpSpPr>
        <p:grpSpPr>
          <a:xfrm>
            <a:off x="509520" y="1692103"/>
            <a:ext cx="5790036" cy="3560186"/>
            <a:chOff x="509520" y="1692103"/>
            <a:chExt cx="5790036" cy="3560186"/>
          </a:xfrm>
        </p:grpSpPr>
        <p:graphicFrame>
          <p:nvGraphicFramePr>
            <p:cNvPr id="7" name="Content Placeholder 75">
              <a:extLst>
                <a:ext uri="{FF2B5EF4-FFF2-40B4-BE49-F238E27FC236}">
                  <a16:creationId xmlns:a16="http://schemas.microsoft.com/office/drawing/2014/main" id="{4A5133BA-76BE-DDE0-723A-010F8551B843}"/>
                </a:ext>
              </a:extLst>
            </p:cNvPr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1602982536"/>
                </p:ext>
              </p:extLst>
            </p:nvPr>
          </p:nvGraphicFramePr>
          <p:xfrm>
            <a:off x="509521" y="2300006"/>
            <a:ext cx="2782394" cy="2534769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29" r:lo="rId30" r:qs="rId31" r:cs="rId32"/>
            </a:graphicData>
          </a:graphic>
        </p:graphicFrame>
        <p:sp>
          <p:nvSpPr>
            <p:cNvPr id="5" name="Rectangle: Rounded Corners 4">
              <a:extLst>
                <a:ext uri="{FF2B5EF4-FFF2-40B4-BE49-F238E27FC236}">
                  <a16:creationId xmlns:a16="http://schemas.microsoft.com/office/drawing/2014/main" id="{9137AB0A-A6E9-E733-0C2C-B624E72D655A}"/>
                </a:ext>
              </a:extLst>
            </p:cNvPr>
            <p:cNvSpPr/>
            <p:nvPr/>
          </p:nvSpPr>
          <p:spPr>
            <a:xfrm>
              <a:off x="509520" y="1692103"/>
              <a:ext cx="5790036" cy="520387"/>
            </a:xfrm>
            <a:prstGeom prst="roundRect">
              <a:avLst>
                <a:gd name="adj" fmla="val 24419"/>
              </a:avLst>
            </a:prstGeom>
            <a:solidFill>
              <a:schemeClr val="tx2">
                <a:lumMod val="75000"/>
              </a:schemeClr>
            </a:soli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p:spPr>
          <p:style>
            <a:lnRef idx="0">
              <a:scrgbClr r="0" g="0" b="0"/>
            </a:lnRef>
            <a:fillRef idx="3">
              <a:scrgbClr r="0" g="0" b="0"/>
            </a:fillRef>
            <a:effectRef idx="3">
              <a:scrgbClr r="0" g="0" b="0"/>
            </a:effectRef>
            <a:fontRef idx="minor">
              <a:schemeClr val="lt1"/>
            </a:fontRef>
          </p:style>
          <p:txBody>
            <a:bodyPr anchor="ctr"/>
            <a:lstStyle/>
            <a:p>
              <a:pPr lvl="0" algn="ctr" defTabSz="533400">
                <a:spcBef>
                  <a:spcPts val="600"/>
                </a:spcBef>
                <a:spcAft>
                  <a:spcPct val="35000"/>
                </a:spcAft>
              </a:pPr>
              <a:r>
                <a:rPr lang="en-GB" sz="1200" b="1" kern="1200">
                  <a:solidFill>
                    <a:sysClr val="window" lastClr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Ofgem’s AI Reg Lab: </a:t>
              </a:r>
            </a:p>
            <a:p>
              <a:pPr lvl="0" algn="ctr" defTabSz="533400">
                <a:spcBef>
                  <a:spcPts val="600"/>
                </a:spcBef>
                <a:spcAft>
                  <a:spcPct val="35000"/>
                </a:spcAft>
              </a:pPr>
              <a:r>
                <a:rPr lang="en-GB" sz="1200" kern="1200">
                  <a:solidFill>
                    <a:sysClr val="window" lastClr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Collaborative discussions exploring AI</a:t>
              </a:r>
            </a:p>
          </p:txBody>
        </p:sp>
        <p:sp>
          <p:nvSpPr>
            <p:cNvPr id="15" name="Rectangle: Rounded Corners 14">
              <a:extLst>
                <a:ext uri="{FF2B5EF4-FFF2-40B4-BE49-F238E27FC236}">
                  <a16:creationId xmlns:a16="http://schemas.microsoft.com/office/drawing/2014/main" id="{2D3BE576-3D14-52D6-6FCA-E2164DBC6C81}"/>
                </a:ext>
              </a:extLst>
            </p:cNvPr>
            <p:cNvSpPr/>
            <p:nvPr/>
          </p:nvSpPr>
          <p:spPr>
            <a:xfrm>
              <a:off x="3437138" y="2300006"/>
              <a:ext cx="2862418" cy="2534769"/>
            </a:xfrm>
            <a:prstGeom prst="roundRect">
              <a:avLst>
                <a:gd name="adj" fmla="val 10684"/>
              </a:avLst>
            </a:prstGeom>
            <a:solidFill>
              <a:srgbClr val="333F50"/>
            </a:soli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p:spPr>
          <p:style>
            <a:lnRef idx="0">
              <a:scrgbClr r="0" g="0" b="0"/>
            </a:lnRef>
            <a:fillRef idx="3">
              <a:scrgbClr r="0" g="0" b="0"/>
            </a:fillRef>
            <a:effectRef idx="3">
              <a:scrgbClr r="0" g="0" b="0"/>
            </a:effectRef>
            <a:fontRef idx="minor">
              <a:schemeClr val="lt1"/>
            </a:fontRef>
          </p:style>
          <p:txBody>
            <a:bodyPr anchor="ctr"/>
            <a:lstStyle/>
            <a:p>
              <a:pPr lvl="0" defTabSz="533400">
                <a:spcBef>
                  <a:spcPts val="600"/>
                </a:spcBef>
                <a:spcAft>
                  <a:spcPct val="35000"/>
                </a:spcAft>
              </a:pPr>
              <a:r>
                <a:rPr lang="en-GB" sz="1050" b="1" kern="120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AI Reg Lab use cases </a:t>
              </a:r>
              <a:br>
                <a:rPr lang="en-GB" sz="1050" b="1" kern="120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</a:br>
              <a:br>
                <a:rPr lang="en-GB" sz="1050" b="1" kern="120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en-GB" sz="1050" b="1" kern="120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October 2025</a:t>
              </a:r>
            </a:p>
            <a:p>
              <a:pPr marL="228600" lvl="0" indent="-228600" defTabSz="533400">
                <a:spcBef>
                  <a:spcPts val="600"/>
                </a:spcBef>
                <a:spcAft>
                  <a:spcPct val="35000"/>
                </a:spcAft>
                <a:buClr>
                  <a:schemeClr val="bg1"/>
                </a:buClr>
                <a:buFont typeface="+mj-lt"/>
                <a:buAutoNum type="arabicPeriod"/>
              </a:pPr>
              <a:r>
                <a:rPr lang="en-GB" sz="1050" kern="120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Vulnerable consumer prioritisation</a:t>
              </a:r>
            </a:p>
            <a:p>
              <a:pPr marL="228600" lvl="0" indent="-228600" defTabSz="533400">
                <a:spcBef>
                  <a:spcPts val="600"/>
                </a:spcBef>
                <a:spcAft>
                  <a:spcPct val="35000"/>
                </a:spcAft>
                <a:buClr>
                  <a:schemeClr val="bg1"/>
                </a:buClr>
                <a:buFont typeface="+mj-lt"/>
                <a:buAutoNum type="arabicPeriod"/>
              </a:pPr>
              <a:r>
                <a:rPr lang="en-GB" sz="1050" kern="120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Improved infrastructure planning</a:t>
              </a:r>
            </a:p>
            <a:p>
              <a:pPr lvl="0" defTabSz="533400">
                <a:spcBef>
                  <a:spcPts val="600"/>
                </a:spcBef>
                <a:spcAft>
                  <a:spcPct val="35000"/>
                </a:spcAft>
              </a:pPr>
              <a:r>
                <a:rPr lang="en-GB" sz="1050" b="1" kern="120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February 2026</a:t>
              </a:r>
            </a:p>
            <a:p>
              <a:pPr marL="228600" lvl="0" indent="-228600" defTabSz="533400">
                <a:spcBef>
                  <a:spcPts val="600"/>
                </a:spcBef>
                <a:spcAft>
                  <a:spcPct val="35000"/>
                </a:spcAft>
                <a:buClr>
                  <a:schemeClr val="bg1"/>
                </a:buClr>
                <a:buFont typeface="+mj-lt"/>
                <a:buAutoNum type="arabicPeriod"/>
              </a:pPr>
              <a:r>
                <a:rPr lang="en-GB" sz="1050" kern="120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a: Legacy asset mapping </a:t>
              </a:r>
              <a:br>
                <a:rPr lang="en-GB" sz="1050" kern="120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</a:br>
              <a:br>
                <a:rPr lang="en-GB" sz="1050" kern="120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en-GB" sz="1050" kern="120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b: Digital twin creation</a:t>
              </a:r>
            </a:p>
          </p:txBody>
        </p:sp>
        <p:sp>
          <p:nvSpPr>
            <p:cNvPr id="19" name="Rectangle: Rounded Corners 18">
              <a:extLst>
                <a:ext uri="{FF2B5EF4-FFF2-40B4-BE49-F238E27FC236}">
                  <a16:creationId xmlns:a16="http://schemas.microsoft.com/office/drawing/2014/main" id="{0AD12365-08FE-42B1-D0A9-40876EF82DED}"/>
                </a:ext>
              </a:extLst>
            </p:cNvPr>
            <p:cNvSpPr/>
            <p:nvPr/>
          </p:nvSpPr>
          <p:spPr>
            <a:xfrm>
              <a:off x="574720" y="4930669"/>
              <a:ext cx="5724836" cy="321620"/>
            </a:xfrm>
            <a:prstGeom prst="roundRect">
              <a:avLst>
                <a:gd name="adj" fmla="val 26479"/>
              </a:avLst>
            </a:prstGeom>
            <a:solidFill>
              <a:srgbClr val="333F50"/>
            </a:soli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p:spPr>
          <p:style>
            <a:lnRef idx="0">
              <a:scrgbClr r="0" g="0" b="0"/>
            </a:lnRef>
            <a:fillRef idx="3">
              <a:scrgbClr r="0" g="0" b="0"/>
            </a:fillRef>
            <a:effectRef idx="3">
              <a:scrgbClr r="0" g="0" b="0"/>
            </a:effectRef>
            <a:fontRef idx="minor">
              <a:schemeClr val="lt1"/>
            </a:fontRef>
          </p:style>
          <p:txBody>
            <a:bodyPr anchor="ctr"/>
            <a:lstStyle/>
            <a:p>
              <a:pPr lvl="0" algn="ctr" defTabSz="533400">
                <a:spcBef>
                  <a:spcPts val="600"/>
                </a:spcBef>
                <a:spcAft>
                  <a:spcPct val="35000"/>
                </a:spcAft>
              </a:pPr>
              <a:r>
                <a:rPr lang="en-GB" sz="1050" b="1" kern="120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Submissions open on a rolling basis</a:t>
              </a:r>
              <a:endParaRPr lang="en-GB" sz="1050" kern="1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765567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C3CA62-57D1-3032-477F-989D095743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itle 23">
            <a:extLst>
              <a:ext uri="{FF2B5EF4-FFF2-40B4-BE49-F238E27FC236}">
                <a16:creationId xmlns:a16="http://schemas.microsoft.com/office/drawing/2014/main" id="{B8C7694A-40A2-D294-A67A-F3D526F1961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9468" y="268720"/>
            <a:ext cx="9142413" cy="486304"/>
          </a:xfrm>
        </p:spPr>
        <p:txBody>
          <a:bodyPr/>
          <a:lstStyle/>
          <a:p>
            <a:r>
              <a:rPr lang="en-US"/>
              <a:t>What the future holds</a:t>
            </a:r>
          </a:p>
        </p:txBody>
      </p:sp>
      <p:graphicFrame>
        <p:nvGraphicFramePr>
          <p:cNvPr id="8" name="Diagram 7">
            <a:extLst>
              <a:ext uri="{FF2B5EF4-FFF2-40B4-BE49-F238E27FC236}">
                <a16:creationId xmlns:a16="http://schemas.microsoft.com/office/drawing/2014/main" id="{940A13A4-5E46-09E0-D116-20A58E2F441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28828771"/>
              </p:ext>
            </p:extLst>
          </p:nvPr>
        </p:nvGraphicFramePr>
        <p:xfrm>
          <a:off x="440334" y="1713781"/>
          <a:ext cx="6995636" cy="38071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1" name="Picture 10">
            <a:extLst>
              <a:ext uri="{FF2B5EF4-FFF2-40B4-BE49-F238E27FC236}">
                <a16:creationId xmlns:a16="http://schemas.microsoft.com/office/drawing/2014/main" id="{EBD882BB-A504-49C3-087D-A5D7F9EF355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590" y="225961"/>
            <a:ext cx="1065878" cy="571823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057A448E-9E83-2AC5-8E69-E24523629CB9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69167" y="1459195"/>
            <a:ext cx="2698888" cy="4149394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E511457D-6E4A-B886-2AC7-62F03693C6A7}"/>
              </a:ext>
            </a:extLst>
          </p:cNvPr>
          <p:cNvGrpSpPr/>
          <p:nvPr/>
        </p:nvGrpSpPr>
        <p:grpSpPr>
          <a:xfrm>
            <a:off x="8628965" y="3000832"/>
            <a:ext cx="1574757" cy="1524891"/>
            <a:chOff x="4135784" y="2568949"/>
            <a:chExt cx="2252108" cy="2180794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ADC11C10-9BD4-A5FB-C19D-C89A309BDD12}"/>
                </a:ext>
              </a:extLst>
            </p:cNvPr>
            <p:cNvGrpSpPr/>
            <p:nvPr/>
          </p:nvGrpSpPr>
          <p:grpSpPr>
            <a:xfrm>
              <a:off x="4135784" y="2568949"/>
              <a:ext cx="1447226" cy="1444650"/>
              <a:chOff x="10452400" y="1198881"/>
              <a:chExt cx="1447226" cy="1444650"/>
            </a:xfrm>
          </p:grpSpPr>
          <p:pic>
            <p:nvPicPr>
              <p:cNvPr id="13" name="Picture 12">
                <a:extLst>
                  <a:ext uri="{FF2B5EF4-FFF2-40B4-BE49-F238E27FC236}">
                    <a16:creationId xmlns:a16="http://schemas.microsoft.com/office/drawing/2014/main" id="{6CE88B82-E36A-BB76-D339-B07E6E9AFAA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10452400" y="1198881"/>
                <a:ext cx="1447226" cy="1444650"/>
              </a:xfrm>
              <a:prstGeom prst="rect">
                <a:avLst/>
              </a:prstGeom>
            </p:spPr>
          </p:pic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4578E036-047D-809F-C352-02E39BAF8FDF}"/>
                  </a:ext>
                </a:extLst>
              </p:cNvPr>
              <p:cNvSpPr/>
              <p:nvPr/>
            </p:nvSpPr>
            <p:spPr>
              <a:xfrm>
                <a:off x="11651236" y="2507574"/>
                <a:ext cx="227797" cy="135957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pic>
          <p:nvPicPr>
            <p:cNvPr id="5" name="Graphic 218" descr="Line arrow: Counter-clockwise curve with solid fill">
              <a:extLst>
                <a:ext uri="{FF2B5EF4-FFF2-40B4-BE49-F238E27FC236}">
                  <a16:creationId xmlns:a16="http://schemas.microsoft.com/office/drawing/2014/main" id="{514DF51E-B536-A371-78AE-7FAEC3AFEBE2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5150318" y="3866739"/>
              <a:ext cx="568106" cy="568106"/>
            </a:xfrm>
            <a:prstGeom prst="rect">
              <a:avLst/>
            </a:prstGeom>
          </p:spPr>
        </p:pic>
        <p:sp>
          <p:nvSpPr>
            <p:cNvPr id="10" name="TextBox 219">
              <a:extLst>
                <a:ext uri="{FF2B5EF4-FFF2-40B4-BE49-F238E27FC236}">
                  <a16:creationId xmlns:a16="http://schemas.microsoft.com/office/drawing/2014/main" id="{300D7233-D252-D04B-6006-ED3B4D5C4529}"/>
                </a:ext>
              </a:extLst>
            </p:cNvPr>
            <p:cNvSpPr txBox="1"/>
            <p:nvPr/>
          </p:nvSpPr>
          <p:spPr>
            <a:xfrm>
              <a:off x="5074118" y="4353598"/>
              <a:ext cx="1313774" cy="3961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1" i="0" u="none" strike="noStrike" kern="1200" cap="none" spc="0" normalizeH="0" baseline="0" noProof="0">
                  <a:ln>
                    <a:noFill/>
                  </a:ln>
                  <a:effectLst/>
                  <a:uLnTx/>
                  <a:uFillTx/>
                  <a:latin typeface="Comic Sans MS" panose="030F0702030302020204" pitchFamily="66" charset="0"/>
                </a:rPr>
                <a:t>Scan me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26320917"/>
      </p:ext>
    </p:extLst>
  </p:cSld>
  <p:clrMapOvr>
    <a:masterClrMapping/>
  </p:clrMapOvr>
  <p:transition spd="slow">
    <p:wipe dir="r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/>
          <p:cNvSpPr>
            <a:spLocks noGrp="1"/>
          </p:cNvSpPr>
          <p:nvPr>
            <p:ph type="ctrTitle"/>
          </p:nvPr>
        </p:nvSpPr>
        <p:spPr>
          <a:xfrm>
            <a:off x="2495550" y="2886075"/>
            <a:ext cx="7191375" cy="1733550"/>
          </a:xfrm>
        </p:spPr>
        <p:txBody>
          <a:bodyPr anchor="ctr"/>
          <a:lstStyle/>
          <a:p>
            <a:r>
              <a:rPr lang="en-US"/>
              <a:t>Thank you </a:t>
            </a:r>
          </a:p>
        </p:txBody>
      </p:sp>
      <p:sp>
        <p:nvSpPr>
          <p:cNvPr id="13" name="Subtitle 1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sz="3200" b="1">
                <a:solidFill>
                  <a:srgbClr val="088F9E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EmergingTechnologies@ofgem.gov.uk</a:t>
            </a:r>
            <a:endParaRPr lang="en-US" sz="3200" b="1">
              <a:solidFill>
                <a:srgbClr val="088F9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95317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itle 23"/>
          <p:cNvSpPr>
            <a:spLocks noGrp="1"/>
          </p:cNvSpPr>
          <p:nvPr>
            <p:ph type="ctrTitle"/>
          </p:nvPr>
        </p:nvSpPr>
        <p:spPr>
          <a:xfrm>
            <a:off x="1149468" y="268720"/>
            <a:ext cx="9142413" cy="486304"/>
          </a:xfrm>
        </p:spPr>
        <p:txBody>
          <a:bodyPr/>
          <a:lstStyle/>
          <a:p>
            <a:r>
              <a:rPr lang="en-US"/>
              <a:t>The role of Ofgem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FB2BC16-C058-5C27-BD12-40EB4F013B0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593512" y="1736835"/>
            <a:ext cx="3316685" cy="417364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81673E4-2955-8C3A-0409-7C2897BB5C7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590" y="225961"/>
            <a:ext cx="1065878" cy="571823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4D4D845C-9BDA-410C-3013-1E945D1F87D7}"/>
              </a:ext>
            </a:extLst>
          </p:cNvPr>
          <p:cNvGrpSpPr/>
          <p:nvPr/>
        </p:nvGrpSpPr>
        <p:grpSpPr>
          <a:xfrm>
            <a:off x="280216" y="1109207"/>
            <a:ext cx="8118167" cy="4915608"/>
            <a:chOff x="196626" y="1110344"/>
            <a:chExt cx="8118167" cy="4915608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C5D76736-D3F5-15E6-D030-A2AA2546A301}"/>
                </a:ext>
              </a:extLst>
            </p:cNvPr>
            <p:cNvSpPr txBox="1"/>
            <p:nvPr/>
          </p:nvSpPr>
          <p:spPr>
            <a:xfrm>
              <a:off x="196626" y="1110344"/>
              <a:ext cx="668245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2800" b="1" i="0" u="none" strike="noStrike" kern="1200" cap="none" spc="0" normalizeH="0" baseline="0" noProof="0">
                  <a:ln>
                    <a:noFill/>
                  </a:ln>
                  <a:solidFill>
                    <a:srgbClr val="F47929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Of</a:t>
              </a:r>
              <a:r>
                <a:rPr kumimoji="0" lang="en-GB" sz="2800" b="1" i="0" u="none" strike="noStrike" kern="1200" cap="none" spc="0" normalizeH="0" baseline="0" noProof="0">
                  <a:ln>
                    <a:noFill/>
                  </a:ln>
                  <a:solidFill>
                    <a:srgbClr val="002337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fice of </a:t>
              </a:r>
              <a:r>
                <a:rPr kumimoji="0" lang="en-GB" sz="2800" b="1" i="0" u="none" strike="noStrike" kern="1200" cap="none" spc="0" normalizeH="0" baseline="0" noProof="0">
                  <a:ln>
                    <a:noFill/>
                  </a:ln>
                  <a:solidFill>
                    <a:srgbClr val="F47929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G</a:t>
              </a:r>
              <a:r>
                <a:rPr kumimoji="0" lang="en-GB" sz="2800" b="1" i="0" u="none" strike="noStrike" kern="1200" cap="none" spc="0" normalizeH="0" baseline="0" noProof="0">
                  <a:ln>
                    <a:noFill/>
                  </a:ln>
                  <a:solidFill>
                    <a:srgbClr val="002337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as and </a:t>
              </a:r>
              <a:r>
                <a:rPr kumimoji="0" lang="en-GB" sz="2800" b="1" i="0" u="none" strike="noStrike" kern="1200" cap="none" spc="0" normalizeH="0" baseline="0" noProof="0">
                  <a:ln>
                    <a:noFill/>
                  </a:ln>
                  <a:solidFill>
                    <a:srgbClr val="F47929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E</a:t>
              </a:r>
              <a:r>
                <a:rPr kumimoji="0" lang="en-GB" sz="2800" b="1" i="0" u="none" strike="noStrike" kern="1200" cap="none" spc="0" normalizeH="0" baseline="0" noProof="0">
                  <a:ln>
                    <a:noFill/>
                  </a:ln>
                  <a:solidFill>
                    <a:srgbClr val="002337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lectricity </a:t>
              </a:r>
              <a:r>
                <a:rPr kumimoji="0" lang="en-GB" sz="2800" b="1" i="0" u="none" strike="noStrike" kern="1200" cap="none" spc="0" normalizeH="0" baseline="0" noProof="0">
                  <a:ln>
                    <a:noFill/>
                  </a:ln>
                  <a:solidFill>
                    <a:srgbClr val="F47929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M</a:t>
              </a:r>
              <a:r>
                <a:rPr kumimoji="0" lang="en-GB" sz="2800" b="1" i="0" u="none" strike="noStrike" kern="1200" cap="none" spc="0" normalizeH="0" baseline="0" noProof="0">
                  <a:ln>
                    <a:noFill/>
                  </a:ln>
                  <a:solidFill>
                    <a:srgbClr val="002337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arkets</a:t>
              </a:r>
            </a:p>
          </p:txBody>
        </p:sp>
        <p:graphicFrame>
          <p:nvGraphicFramePr>
            <p:cNvPr id="4" name="Diagram 3">
              <a:extLst>
                <a:ext uri="{FF2B5EF4-FFF2-40B4-BE49-F238E27FC236}">
                  <a16:creationId xmlns:a16="http://schemas.microsoft.com/office/drawing/2014/main" id="{4F8CBD42-B63B-E79C-CF1D-0A02933C76CD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2572384787"/>
                </p:ext>
              </p:extLst>
            </p:nvPr>
          </p:nvGraphicFramePr>
          <p:xfrm>
            <a:off x="196626" y="1633564"/>
            <a:ext cx="8118167" cy="3271292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4" r:lo="rId5" r:qs="rId6" r:cs="rId7"/>
            </a:graphicData>
          </a:graphic>
        </p:graphicFrame>
        <p:graphicFrame>
          <p:nvGraphicFramePr>
            <p:cNvPr id="5" name="Diagram 4">
              <a:extLst>
                <a:ext uri="{FF2B5EF4-FFF2-40B4-BE49-F238E27FC236}">
                  <a16:creationId xmlns:a16="http://schemas.microsoft.com/office/drawing/2014/main" id="{EC1BAEE1-A242-908E-2A04-E01B20DD3856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1926093210"/>
                </p:ext>
              </p:extLst>
            </p:nvPr>
          </p:nvGraphicFramePr>
          <p:xfrm>
            <a:off x="196627" y="4955971"/>
            <a:ext cx="8118166" cy="1069981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9" r:lo="rId10" r:qs="rId11" r:cs="rId12"/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7758336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26085DBA-4164-54DE-F42D-19E21F10E0C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795157" y="1667488"/>
            <a:ext cx="3709628" cy="4092323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F1C8ADDD-F3C8-1AB1-24B1-79342343BB3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9468" y="268720"/>
            <a:ext cx="9142413" cy="486304"/>
          </a:xfrm>
        </p:spPr>
        <p:txBody>
          <a:bodyPr/>
          <a:lstStyle/>
          <a:p>
            <a:r>
              <a:rPr lang="en-GB"/>
              <a:t>Access our work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07337D3-969A-EA16-C02C-D3AD9E06A79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590" y="225961"/>
            <a:ext cx="1065878" cy="57182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9E1B590-B3C2-C662-8197-97188B8FBA7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705276" y="1674725"/>
            <a:ext cx="2696770" cy="4085086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E573875C-092B-AF42-F140-6912BFDF4CA7}"/>
              </a:ext>
            </a:extLst>
          </p:cNvPr>
          <p:cNvGrpSpPr/>
          <p:nvPr/>
        </p:nvGrpSpPr>
        <p:grpSpPr>
          <a:xfrm>
            <a:off x="3098386" y="3094585"/>
            <a:ext cx="1340406" cy="1600976"/>
            <a:chOff x="4127305" y="2573539"/>
            <a:chExt cx="1830952" cy="2186882"/>
          </a:xfrm>
        </p:grpSpPr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AF493796-9B1B-CAC5-1622-4B0284F20FD8}"/>
                </a:ext>
              </a:extLst>
            </p:cNvPr>
            <p:cNvGrpSpPr/>
            <p:nvPr/>
          </p:nvGrpSpPr>
          <p:grpSpPr>
            <a:xfrm>
              <a:off x="4127305" y="2573539"/>
              <a:ext cx="1447226" cy="1444650"/>
              <a:chOff x="10443921" y="1203471"/>
              <a:chExt cx="1447226" cy="1444650"/>
            </a:xfrm>
          </p:grpSpPr>
          <p:pic>
            <p:nvPicPr>
              <p:cNvPr id="16" name="Picture 15">
                <a:extLst>
                  <a:ext uri="{FF2B5EF4-FFF2-40B4-BE49-F238E27FC236}">
                    <a16:creationId xmlns:a16="http://schemas.microsoft.com/office/drawing/2014/main" id="{894B98B0-9A53-0A05-C50C-39F5E65323E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10443921" y="1203471"/>
                <a:ext cx="1447226" cy="1444650"/>
              </a:xfrm>
              <a:prstGeom prst="rect">
                <a:avLst/>
              </a:prstGeom>
            </p:spPr>
          </p:pic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1A3D8DCC-B258-AFBE-9238-448A1F19844F}"/>
                  </a:ext>
                </a:extLst>
              </p:cNvPr>
              <p:cNvSpPr/>
              <p:nvPr/>
            </p:nvSpPr>
            <p:spPr>
              <a:xfrm>
                <a:off x="11642757" y="2512163"/>
                <a:ext cx="227797" cy="135958"/>
              </a:xfrm>
              <a:prstGeom prst="rect">
                <a:avLst/>
              </a:prstGeom>
              <a:solidFill>
                <a:sysClr val="window" lastClr="FFFFFF"/>
              </a:solidFill>
              <a:ln w="12700" cap="flat" cmpd="sng" algn="ctr">
                <a:solidFill>
                  <a:sysClr val="window" lastClr="FFFFF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pic>
          <p:nvPicPr>
            <p:cNvPr id="14" name="Graphic 218" descr="Line arrow: Counter-clockwise curve with solid fill">
              <a:extLst>
                <a:ext uri="{FF2B5EF4-FFF2-40B4-BE49-F238E27FC236}">
                  <a16:creationId xmlns:a16="http://schemas.microsoft.com/office/drawing/2014/main" id="{308830B6-E53E-74AC-5A80-1A3A2F0681A2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5141841" y="3871327"/>
              <a:ext cx="568106" cy="568106"/>
            </a:xfrm>
            <a:prstGeom prst="rect">
              <a:avLst/>
            </a:prstGeom>
          </p:spPr>
        </p:pic>
        <p:sp>
          <p:nvSpPr>
            <p:cNvPr id="15" name="TextBox 219">
              <a:extLst>
                <a:ext uri="{FF2B5EF4-FFF2-40B4-BE49-F238E27FC236}">
                  <a16:creationId xmlns:a16="http://schemas.microsoft.com/office/drawing/2014/main" id="{F1BD9F88-3A5A-0AC6-D9A3-AF613BD39E26}"/>
                </a:ext>
              </a:extLst>
            </p:cNvPr>
            <p:cNvSpPr txBox="1"/>
            <p:nvPr/>
          </p:nvSpPr>
          <p:spPr>
            <a:xfrm>
              <a:off x="4644483" y="4364276"/>
              <a:ext cx="1313774" cy="3961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omic Sans MS" panose="030F0702030302020204" pitchFamily="66" charset="0"/>
                  <a:ea typeface="+mn-ea"/>
                  <a:cs typeface="+mn-cs"/>
                </a:rPr>
                <a:t>Scan me</a:t>
              </a:r>
            </a:p>
          </p:txBody>
        </p: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70654A92-5763-6B22-90DF-FF79F3B7708C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55719" y="3094585"/>
            <a:ext cx="1310484" cy="1310484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3EEFD15D-3D62-C4CF-5C84-4BCB1152F678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710818" y="1667488"/>
            <a:ext cx="693336" cy="371961"/>
          </a:xfrm>
          <a:prstGeom prst="rect">
            <a:avLst/>
          </a:prstGeom>
        </p:spPr>
      </p:pic>
      <p:sp>
        <p:nvSpPr>
          <p:cNvPr id="28" name="Rectangle 27">
            <a:extLst>
              <a:ext uri="{FF2B5EF4-FFF2-40B4-BE49-F238E27FC236}">
                <a16:creationId xmlns:a16="http://schemas.microsoft.com/office/drawing/2014/main" id="{5897922F-700E-B3AA-558D-B92291E01693}"/>
              </a:ext>
            </a:extLst>
          </p:cNvPr>
          <p:cNvSpPr/>
          <p:nvPr/>
        </p:nvSpPr>
        <p:spPr>
          <a:xfrm>
            <a:off x="9169662" y="4197660"/>
            <a:ext cx="166766" cy="99532"/>
          </a:xfrm>
          <a:prstGeom prst="rect">
            <a:avLst/>
          </a:prstGeom>
          <a:solidFill>
            <a:sysClr val="window" lastClr="FFFFFF"/>
          </a:solidFill>
          <a:ln w="1270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0" name="TextBox 219">
            <a:extLst>
              <a:ext uri="{FF2B5EF4-FFF2-40B4-BE49-F238E27FC236}">
                <a16:creationId xmlns:a16="http://schemas.microsoft.com/office/drawing/2014/main" id="{DDC36B3D-89A3-0C64-CB25-61B406A5A793}"/>
              </a:ext>
            </a:extLst>
          </p:cNvPr>
          <p:cNvSpPr txBox="1"/>
          <p:nvPr/>
        </p:nvSpPr>
        <p:spPr>
          <a:xfrm>
            <a:off x="8670633" y="4550556"/>
            <a:ext cx="96179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1" i="0" u="none" strike="noStrike" kern="1200" cap="none" spc="0" normalizeH="0" baseline="0" noProof="0">
                <a:ln>
                  <a:noFill/>
                </a:ln>
                <a:solidFill>
                  <a:srgbClr val="229CE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Scan me</a:t>
            </a:r>
          </a:p>
        </p:txBody>
      </p:sp>
      <p:pic>
        <p:nvPicPr>
          <p:cNvPr id="32" name="Graphic 218" descr="Line arrow: Counter-clockwise curve with solid fill">
            <a:extLst>
              <a:ext uri="{FF2B5EF4-FFF2-40B4-BE49-F238E27FC236}">
                <a16:creationId xmlns:a16="http://schemas.microsoft.com/office/drawing/2014/main" id="{6118C6D9-2598-20F4-074B-CE15DFB9807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9045095" y="4193928"/>
            <a:ext cx="415900" cy="415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45981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B08AE4-4B7F-CC8C-6812-591D7C83B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51758FDA-F444-6EDB-B931-739317A1C4B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9468" y="268720"/>
            <a:ext cx="9142413" cy="486304"/>
          </a:xfrm>
        </p:spPr>
        <p:txBody>
          <a:bodyPr/>
          <a:lstStyle/>
          <a:p>
            <a:r>
              <a:rPr lang="en-GB"/>
              <a:t>Access our work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8D333AF-DA64-D16C-97CF-D6FDF769A5C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590" y="225961"/>
            <a:ext cx="1065878" cy="57182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C1CA3D3-8D6A-EEB7-109C-79680A6FB15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83912" y="1630635"/>
            <a:ext cx="3398790" cy="4085085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F7A97FD-2421-8B1C-2A27-1B44406B4F6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028368" y="1630635"/>
            <a:ext cx="3378200" cy="4032700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18" name="TextBox 219">
            <a:extLst>
              <a:ext uri="{FF2B5EF4-FFF2-40B4-BE49-F238E27FC236}">
                <a16:creationId xmlns:a16="http://schemas.microsoft.com/office/drawing/2014/main" id="{C0CDE838-28AF-5670-534F-670D817B14FF}"/>
              </a:ext>
            </a:extLst>
          </p:cNvPr>
          <p:cNvSpPr txBox="1"/>
          <p:nvPr/>
        </p:nvSpPr>
        <p:spPr>
          <a:xfrm>
            <a:off x="4679218" y="4351774"/>
            <a:ext cx="97098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Tx/>
              <a:buFontTx/>
              <a:buNone/>
              <a:defRPr/>
            </a:pPr>
            <a:r>
              <a:rPr lang="en-GB" sz="1200" b="1">
                <a:solidFill>
                  <a:srgbClr val="EE7219"/>
                </a:solidFill>
                <a:latin typeface="Comic Sans MS" panose="030F0702030302020204" pitchFamily="66" charset="0"/>
              </a:rPr>
              <a:t>Scan me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EFB9A22D-E3A8-1D54-ABC6-C560AAF865E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57418" y="3047134"/>
            <a:ext cx="1350818" cy="1350818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36C2572B-A070-8A0B-53A1-2E99B84DC08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92982" y="2885867"/>
            <a:ext cx="1350819" cy="1350819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1418810B-8061-0217-4F97-821575B4DB3A}"/>
              </a:ext>
            </a:extLst>
          </p:cNvPr>
          <p:cNvSpPr/>
          <p:nvPr/>
        </p:nvSpPr>
        <p:spPr>
          <a:xfrm>
            <a:off x="9125646" y="4186920"/>
            <a:ext cx="166766" cy="99532"/>
          </a:xfrm>
          <a:prstGeom prst="rect">
            <a:avLst/>
          </a:prstGeom>
          <a:solidFill>
            <a:sysClr val="window" lastClr="FFFFFF"/>
          </a:solidFill>
          <a:ln w="1270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22" name="Graphic 218" descr="Line arrow: Counter-clockwise curve with solid fill">
            <a:extLst>
              <a:ext uri="{FF2B5EF4-FFF2-40B4-BE49-F238E27FC236}">
                <a16:creationId xmlns:a16="http://schemas.microsoft.com/office/drawing/2014/main" id="{BFD5A345-BC00-5383-AF21-D8514A00D54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990724" y="4178937"/>
            <a:ext cx="415900" cy="415900"/>
          </a:xfrm>
          <a:prstGeom prst="rect">
            <a:avLst/>
          </a:prstGeom>
        </p:spPr>
      </p:pic>
      <p:sp>
        <p:nvSpPr>
          <p:cNvPr id="23" name="TextBox 219">
            <a:extLst>
              <a:ext uri="{FF2B5EF4-FFF2-40B4-BE49-F238E27FC236}">
                <a16:creationId xmlns:a16="http://schemas.microsoft.com/office/drawing/2014/main" id="{6FC26C50-02FB-D92A-7804-C4B1D6A7CA92}"/>
              </a:ext>
            </a:extLst>
          </p:cNvPr>
          <p:cNvSpPr txBox="1"/>
          <p:nvPr/>
        </p:nvSpPr>
        <p:spPr>
          <a:xfrm>
            <a:off x="8626617" y="4539816"/>
            <a:ext cx="96179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Tx/>
              <a:buFontTx/>
              <a:buNone/>
              <a:defRPr/>
            </a:pPr>
            <a:r>
              <a:rPr lang="en-GB" sz="1200" b="1">
                <a:solidFill>
                  <a:srgbClr val="6B52D1"/>
                </a:solidFill>
                <a:latin typeface="Comic Sans MS" panose="030F0702030302020204" pitchFamily="66" charset="0"/>
              </a:rPr>
              <a:t>Scan me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86DE433D-B101-FD95-AD88-EB346F9F96B6}"/>
              </a:ext>
            </a:extLst>
          </p:cNvPr>
          <p:cNvSpPr/>
          <p:nvPr/>
        </p:nvSpPr>
        <p:spPr>
          <a:xfrm>
            <a:off x="5164713" y="4000582"/>
            <a:ext cx="168361" cy="100483"/>
          </a:xfrm>
          <a:prstGeom prst="rect">
            <a:avLst/>
          </a:prstGeom>
          <a:solidFill>
            <a:sysClr val="window" lastClr="FFFFFF"/>
          </a:solidFill>
          <a:ln w="1270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25" name="Graphic 218" descr="Line arrow: Counter-clockwise curve with solid fill">
            <a:extLst>
              <a:ext uri="{FF2B5EF4-FFF2-40B4-BE49-F238E27FC236}">
                <a16:creationId xmlns:a16="http://schemas.microsoft.com/office/drawing/2014/main" id="{4573B70B-185B-8411-7777-EE320AF5529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004778" y="4000582"/>
            <a:ext cx="419878" cy="419878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AE346B6-5075-AA49-91DA-A4C89C6A5CD5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577077" y="1617656"/>
            <a:ext cx="755997" cy="40557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04D0548-AB8E-1F55-5827-44C196FFC3D1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654077" y="1579556"/>
            <a:ext cx="755997" cy="4055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5618597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_Layout_A.potx" id="{39357919-00BF-4C1C-A87D-41BFFECE8E9C}" vid="{BBEB27A1-AEBE-417E-81A2-D0BBD5F55F57}"/>
    </a:ext>
  </a:extLst>
</a:theme>
</file>

<file path=ppt/theme/theme2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_Layout_A.potx" id="{39357919-00BF-4C1C-A87D-41BFFECE8E9C}" vid="{8C226875-6CD7-40DC-AAE8-E9C3AF57E372}"/>
    </a:ext>
  </a:extLst>
</a:theme>
</file>

<file path=ppt/theme/theme3.xml><?xml version="1.0" encoding="utf-8"?>
<a:theme xmlns:a="http://schemas.openxmlformats.org/drawingml/2006/main" name="4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_Layout_A.potx" id="{39357919-00BF-4C1C-A87D-41BFFECE8E9C}" vid="{F0F02B73-0467-4569-997D-96681EADD5CA}"/>
    </a:ext>
  </a:extLst>
</a:theme>
</file>

<file path=ppt/theme/theme4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A9FE5A163A0BA49B62EE8FDC3CC3AD2" ma:contentTypeVersion="17" ma:contentTypeDescription="Create a new document." ma:contentTypeScope="" ma:versionID="6586676598167c8bc4e349c8815fdbc7">
  <xsd:schema xmlns:xsd="http://www.w3.org/2001/XMLSchema" xmlns:xs="http://www.w3.org/2001/XMLSchema" xmlns:p="http://schemas.microsoft.com/office/2006/metadata/properties" xmlns:ns1="http://schemas.microsoft.com/sharepoint/v3" xmlns:ns2="39d9b90a-dc22-4b72-a3d3-09222a6369e3" xmlns:ns3="8f0c66ae-ea71-4efa-88c7-e4011843a5ec" targetNamespace="http://schemas.microsoft.com/office/2006/metadata/properties" ma:root="true" ma:fieldsID="fcf5166adb526367f467c1c556972da8" ns1:_="" ns2:_="" ns3:_="">
    <xsd:import namespace="http://schemas.microsoft.com/sharepoint/v3"/>
    <xsd:import namespace="39d9b90a-dc22-4b72-a3d3-09222a6369e3"/>
    <xsd:import namespace="8f0c66ae-ea71-4efa-88c7-e4011843a5e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3:SharedWithUsers" minOccurs="0"/>
                <xsd:element ref="ns3:SharedWithDetails" minOccurs="0"/>
                <xsd:element ref="ns2:MediaServiceSearchPropertie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1:_ip_UnifiedCompliancePolicyProperties" minOccurs="0"/>
                <xsd:element ref="ns1:_ip_UnifiedCompliancePolicyUIAction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2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3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9d9b90a-dc22-4b72-a3d3-09222a6369e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lcf76f155ced4ddcb4097134ff3c332f" ma:index="15" nillable="true" ma:taxonomy="true" ma:internalName="lcf76f155ced4ddcb4097134ff3c332f" ma:taxonomyFieldName="MediaServiceImageTags" ma:displayName="Image Tags" ma:readOnly="false" ma:fieldId="{5cf76f15-5ced-4ddc-b409-7134ff3c332f}" ma:taxonomyMulti="true" ma:sspId="f1db303c-1d0a-4523-bf11-6998614b371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BillingMetadata" ma:index="24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f0c66ae-ea71-4efa-88c7-e4011843a5ec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6" nillable="true" ma:displayName="Taxonomy Catch All Column" ma:hidden="true" ma:list="{bbf8ba5a-73df-4c6b-b13e-dfa0d2e7fce2}" ma:internalName="TaxCatchAll" ma:showField="CatchAllData" ma:web="8f0c66ae-ea71-4efa-88c7-e4011843a5e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8f0c66ae-ea71-4efa-88c7-e4011843a5ec" xsi:nil="true"/>
    <_ip_UnifiedCompliancePolicyUIAction xmlns="http://schemas.microsoft.com/sharepoint/v3" xsi:nil="true"/>
    <_ip_UnifiedCompliancePolicyProperties xmlns="http://schemas.microsoft.com/sharepoint/v3" xsi:nil="true"/>
    <lcf76f155ced4ddcb4097134ff3c332f xmlns="39d9b90a-dc22-4b72-a3d3-09222a6369e3">
      <Terms xmlns="http://schemas.microsoft.com/office/infopath/2007/PartnerControls"/>
    </lcf76f155ced4ddcb4097134ff3c332f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E5B94CF5-564A-48F6-8D16-F8540E6319C7}">
  <ds:schemaRefs>
    <ds:schemaRef ds:uri="39d9b90a-dc22-4b72-a3d3-09222a6369e3"/>
    <ds:schemaRef ds:uri="8f0c66ae-ea71-4efa-88c7-e4011843a5ec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microsoft.com/sharepoint/v3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B6315F47-1A90-4944-B223-49B50A70CEAB}">
  <ds:schemaRefs>
    <ds:schemaRef ds:uri="39d9b90a-dc22-4b72-a3d3-09222a6369e3"/>
    <ds:schemaRef ds:uri="8f0c66ae-ea71-4efa-88c7-e4011843a5ec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929CC024-B8CD-4554-ABD7-7E8360B4731E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771</Words>
  <Application>Microsoft Office PowerPoint</Application>
  <PresentationFormat>Custom</PresentationFormat>
  <Paragraphs>140</Paragraphs>
  <Slides>10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10</vt:i4>
      </vt:variant>
    </vt:vector>
  </HeadingPairs>
  <TitlesOfParts>
    <vt:vector size="21" baseType="lpstr">
      <vt:lpstr>굴림체</vt:lpstr>
      <vt:lpstr>Arial</vt:lpstr>
      <vt:lpstr>Aptos Display</vt:lpstr>
      <vt:lpstr>Calibri</vt:lpstr>
      <vt:lpstr>Wingdings</vt:lpstr>
      <vt:lpstr>Aptos</vt:lpstr>
      <vt:lpstr>Comic Sans MS</vt:lpstr>
      <vt:lpstr>Inter-Regular</vt:lpstr>
      <vt:lpstr>Custom Design</vt:lpstr>
      <vt:lpstr>1_Custom Design</vt:lpstr>
      <vt:lpstr>4_Custom Design</vt:lpstr>
      <vt:lpstr>PowerPoint Presentation</vt:lpstr>
      <vt:lpstr>Why is AI different?</vt:lpstr>
      <vt:lpstr>Why AI matters for energy regulation</vt:lpstr>
      <vt:lpstr>Ofgem’s AI regulatory approach</vt:lpstr>
      <vt:lpstr>Our regulatory tools</vt:lpstr>
      <vt:lpstr>What the future holds</vt:lpstr>
      <vt:lpstr>Thank you </vt:lpstr>
      <vt:lpstr>The role of Ofgem</vt:lpstr>
      <vt:lpstr>Access our work</vt:lpstr>
      <vt:lpstr>Access our work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Lena</dc:creator>
  <cp:lastModifiedBy>Gabriella Biazotti</cp:lastModifiedBy>
  <cp:revision>1</cp:revision>
  <dcterms:created xsi:type="dcterms:W3CDTF">2026-05-14T13:05:40Z</dcterms:created>
  <dcterms:modified xsi:type="dcterms:W3CDTF">2026-08-10T16:22:58Z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5aee3434-f7af-4edb-a29e-2a21d151ac0d_Enabled">
    <vt:lpwstr>true</vt:lpwstr>
  </property>
  <property fmtid="{D5CDD505-2E9C-101B-9397-08002B2CF9AE}" pid="3" name="MSIP_Label_5aee3434-f7af-4edb-a29e-2a21d151ac0d_SetDate">
    <vt:lpwstr>2026-07-16T12:52:39Z</vt:lpwstr>
  </property>
  <property fmtid="{D5CDD505-2E9C-101B-9397-08002B2CF9AE}" pid="4" name="MSIP_Label_5aee3434-f7af-4edb-a29e-2a21d151ac0d_Method">
    <vt:lpwstr>Privileged</vt:lpwstr>
  </property>
  <property fmtid="{D5CDD505-2E9C-101B-9397-08002B2CF9AE}" pid="5" name="MSIP_Label_5aee3434-f7af-4edb-a29e-2a21d151ac0d_Name">
    <vt:lpwstr>OFFICIAL -</vt:lpwstr>
  </property>
  <property fmtid="{D5CDD505-2E9C-101B-9397-08002B2CF9AE}" pid="6" name="MSIP_Label_5aee3434-f7af-4edb-a29e-2a21d151ac0d_SiteId">
    <vt:lpwstr>185562ad-39bc-4840-8e40-be6216340c52</vt:lpwstr>
  </property>
  <property fmtid="{D5CDD505-2E9C-101B-9397-08002B2CF9AE}" pid="7" name="MSIP_Label_5aee3434-f7af-4edb-a29e-2a21d151ac0d_ActionId">
    <vt:lpwstr>53a50869-1994-4971-a0a2-01c6f30301d3</vt:lpwstr>
  </property>
  <property fmtid="{D5CDD505-2E9C-101B-9397-08002B2CF9AE}" pid="8" name="MSIP_Label_5aee3434-f7af-4edb-a29e-2a21d151ac0d_ContentBits">
    <vt:lpwstr>3</vt:lpwstr>
  </property>
  <property fmtid="{D5CDD505-2E9C-101B-9397-08002B2CF9AE}" pid="9" name="MSIP_Label_5aee3434-f7af-4edb-a29e-2a21d151ac0d_Tag">
    <vt:lpwstr>10, 0, 1, 1</vt:lpwstr>
  </property>
  <property fmtid="{D5CDD505-2E9C-101B-9397-08002B2CF9AE}" pid="10" name="ClassificationContentMarkingFooterLocations">
    <vt:lpwstr>Custom Design:5\1_Custom Design:5\4_Custom Design:5</vt:lpwstr>
  </property>
  <property fmtid="{D5CDD505-2E9C-101B-9397-08002B2CF9AE}" pid="11" name="ClassificationContentMarkingFooterText">
    <vt:lpwstr>OFFICIAL</vt:lpwstr>
  </property>
  <property fmtid="{D5CDD505-2E9C-101B-9397-08002B2CF9AE}" pid="12" name="ClassificationContentMarkingHeaderLocations">
    <vt:lpwstr>Custom Design:4\1_Custom Design:4\4_Custom Design:4</vt:lpwstr>
  </property>
  <property fmtid="{D5CDD505-2E9C-101B-9397-08002B2CF9AE}" pid="13" name="ClassificationContentMarkingHeaderText">
    <vt:lpwstr>OFFICIAL</vt:lpwstr>
  </property>
  <property fmtid="{D5CDD505-2E9C-101B-9397-08002B2CF9AE}" pid="14" name="ContentTypeId">
    <vt:lpwstr>0x0101001A9FE5A163A0BA49B62EE8FDC3CC3AD2</vt:lpwstr>
  </property>
  <property fmtid="{D5CDD505-2E9C-101B-9397-08002B2CF9AE}" pid="15" name="MediaServiceImageTags">
    <vt:lpwstr/>
  </property>
</Properties>
</file>